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53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4.png"/><Relationship Id="rId2" Type="http://schemas.openxmlformats.org/officeDocument/2006/relationships/image" Target="../media/image13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6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7.png"/><Relationship Id="rId2" Type="http://schemas.openxmlformats.org/officeDocument/2006/relationships/image" Target="../media/image13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7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9.png"/><Relationship Id="rId2" Type="http://schemas.openxmlformats.org/officeDocument/2006/relationships/image" Target="../media/image13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7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1.png"/><Relationship Id="rId2" Type="http://schemas.openxmlformats.org/officeDocument/2006/relationships/image" Target="../media/image13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7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3.png"/><Relationship Id="rId2" Type="http://schemas.openxmlformats.org/officeDocument/2006/relationships/image" Target="../media/image13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5.png"/><Relationship Id="rId2" Type="http://schemas.openxmlformats.org/officeDocument/2006/relationships/image" Target="../media/image13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7.png"/><Relationship Id="rId2" Type="http://schemas.openxmlformats.org/officeDocument/2006/relationships/image" Target="../media/image13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1.png"/><Relationship Id="rId2" Type="http://schemas.openxmlformats.org/officeDocument/2006/relationships/image" Target="../media/image13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13.2) Indefinite integrals</a:t>
            </a:r>
          </a:p>
        </p:txBody>
      </p:sp>
    </p:spTree>
    <p:extLst>
      <p:ext uri="{BB962C8B-B14F-4D97-AF65-F5344CB8AC3E}">
        <p14:creationId xmlns:p14="http://schemas.microsoft.com/office/powerpoint/2010/main" val="275430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813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∫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∫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813608"/>
              </a:xfrm>
              <a:prstGeom prst="rect">
                <a:avLst/>
              </a:prstGeom>
              <a:blipFill>
                <a:blip r:embed="rId2"/>
                <a:stretch>
                  <a:fillRect l="-2000" t="-1278" b="-1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844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∫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844975"/>
              </a:xfrm>
              <a:prstGeom prst="rect">
                <a:avLst/>
              </a:prstGeom>
              <a:blipFill>
                <a:blip r:embed="rId3"/>
                <a:stretch>
                  <a:fillRect l="-2133" t="-5755" b="-11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449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449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49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25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253100"/>
              </a:xfrm>
              <a:prstGeom prst="rect">
                <a:avLst/>
              </a:prstGeom>
              <a:blipFill>
                <a:blip r:embed="rId2"/>
                <a:stretch>
                  <a:fillRect l="-2000" t="-3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220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+2)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220399"/>
              </a:xfrm>
              <a:prstGeom prst="rect">
                <a:avLst/>
              </a:prstGeom>
              <a:blipFill>
                <a:blip r:embed="rId3"/>
                <a:stretch>
                  <a:fillRect l="-2133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90993"/>
                <a:ext cx="4572001" cy="6273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90993"/>
                <a:ext cx="4572001" cy="6273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491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25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253100"/>
              </a:xfrm>
              <a:prstGeom prst="rect">
                <a:avLst/>
              </a:prstGeom>
              <a:blipFill>
                <a:blip r:embed="rId2"/>
                <a:stretch>
                  <a:fillRect l="-2000" t="-3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220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(6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−1)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220399"/>
              </a:xfrm>
              <a:prstGeom prst="rect">
                <a:avLst/>
              </a:prstGeom>
              <a:blipFill>
                <a:blip r:embed="rId3"/>
                <a:stretch>
                  <a:fillRect l="-2133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9099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9099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24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888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are constants.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888448"/>
              </a:xfrm>
              <a:prstGeom prst="rect">
                <a:avLst/>
              </a:prstGeom>
              <a:blipFill>
                <a:blip r:embed="rId2"/>
                <a:stretch>
                  <a:fillRect l="-2000" t="-82877" r="-933" b="-76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888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𝑝</m:t>
                        </m:r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are constants.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888448"/>
              </a:xfrm>
              <a:prstGeom prst="rect">
                <a:avLst/>
              </a:prstGeom>
              <a:blipFill>
                <a:blip r:embed="rId3"/>
                <a:stretch>
                  <a:fillRect l="-2133" t="-82877" b="-76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90993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90993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70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25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253100"/>
              </a:xfrm>
              <a:prstGeom prst="rect">
                <a:avLst/>
              </a:prstGeom>
              <a:blipFill>
                <a:blip r:embed="rId2"/>
                <a:stretch>
                  <a:fillRect l="-2000" t="-3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23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238544"/>
              </a:xfrm>
              <a:prstGeom prst="rect">
                <a:avLst/>
              </a:prstGeom>
              <a:blipFill>
                <a:blip r:embed="rId3"/>
                <a:stretch>
                  <a:fillRect l="-2133" t="-3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90993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90993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711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291507"/>
              </a:xfrm>
              <a:prstGeom prst="rect">
                <a:avLst/>
              </a:prstGeom>
              <a:blipFill>
                <a:blip r:embed="rId2"/>
                <a:stretch>
                  <a:fillRect l="-2000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416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416222"/>
              </a:xfrm>
              <a:prstGeom prst="rect">
                <a:avLst/>
              </a:prstGeom>
              <a:blipFill>
                <a:blip r:embed="rId3"/>
                <a:stretch>
                  <a:fillRect l="-2133" t="-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882352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82352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34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416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>
                                      <m:r>
                                        <a:rPr lang="en-GB" sz="2400" b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g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416222"/>
              </a:xfrm>
              <a:prstGeom prst="rect">
                <a:avLst/>
              </a:prstGeom>
              <a:blipFill>
                <a:blip r:embed="rId2"/>
                <a:stretch>
                  <a:fillRect l="-2000" t="-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416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+5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416222"/>
              </a:xfrm>
              <a:prstGeom prst="rect">
                <a:avLst/>
              </a:prstGeom>
              <a:blipFill>
                <a:blip r:embed="rId3"/>
                <a:stretch>
                  <a:fillRect l="-2133" t="-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882352"/>
                <a:ext cx="4572001" cy="855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82352"/>
                <a:ext cx="4572001" cy="8552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657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0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𝑝𝑞</m:t>
                              </m:r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+12+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47403"/>
              </a:xfrm>
              <a:prstGeom prst="rect">
                <a:avLst/>
              </a:prstGeom>
              <a:blipFill>
                <a:blip r:embed="rId2"/>
                <a:stretch>
                  <a:fillRect l="-1333"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4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−108+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47403"/>
              </a:xfrm>
              <a:prstGeom prst="rect">
                <a:avLst/>
              </a:prstGeom>
              <a:blipFill>
                <a:blip r:embed="rId3"/>
                <a:stretch>
                  <a:fillRect l="-1467"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88235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8235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45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5D785-21BF-4EE7-A3DA-316D76F1E1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0C472-DD2E-40B3-9179-4A4B690F1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D29D93-0765-400F-B185-A22728743CC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16093</TotalTime>
  <Words>570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13.2) Indefinite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2021-09-02T22:39:11Z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