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6539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4.png"/><Relationship Id="rId2" Type="http://schemas.openxmlformats.org/officeDocument/2006/relationships/image" Target="../media/image130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6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7.png"/><Relationship Id="rId2" Type="http://schemas.openxmlformats.org/officeDocument/2006/relationships/image" Target="../media/image130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7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9.png"/><Relationship Id="rId2" Type="http://schemas.openxmlformats.org/officeDocument/2006/relationships/image" Target="../media/image130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7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11.png"/><Relationship Id="rId2" Type="http://schemas.openxmlformats.org/officeDocument/2006/relationships/image" Target="../media/image13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7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13.png"/><Relationship Id="rId2" Type="http://schemas.openxmlformats.org/officeDocument/2006/relationships/image" Target="../media/image131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8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15.png"/><Relationship Id="rId2" Type="http://schemas.openxmlformats.org/officeDocument/2006/relationships/image" Target="../media/image131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8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17.png"/><Relationship Id="rId2" Type="http://schemas.openxmlformats.org/officeDocument/2006/relationships/image" Target="../media/image131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8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91.png"/><Relationship Id="rId2" Type="http://schemas.openxmlformats.org/officeDocument/2006/relationships/image" Target="../media/image138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9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13.2) Indefinite integrals</a:t>
            </a:r>
          </a:p>
        </p:txBody>
      </p:sp>
    </p:spTree>
    <p:extLst>
      <p:ext uri="{BB962C8B-B14F-4D97-AF65-F5344CB8AC3E}">
        <p14:creationId xmlns:p14="http://schemas.microsoft.com/office/powerpoint/2010/main" val="2754307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38136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∫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∫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15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3813608"/>
              </a:xfrm>
              <a:prstGeom prst="rect">
                <a:avLst/>
              </a:prstGeom>
              <a:blipFill>
                <a:blip r:embed="rId2"/>
                <a:stretch>
                  <a:fillRect l="-2000" t="-1278" b="-17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844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∫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0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844975"/>
              </a:xfrm>
              <a:prstGeom prst="rect">
                <a:avLst/>
              </a:prstGeom>
              <a:blipFill>
                <a:blip r:embed="rId3"/>
                <a:stretch>
                  <a:fillRect l="-2133" t="-5755" b="-115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324498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324498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0493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1253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)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1253100"/>
              </a:xfrm>
              <a:prstGeom prst="rect">
                <a:avLst/>
              </a:prstGeom>
              <a:blipFill>
                <a:blip r:embed="rId2"/>
                <a:stretch>
                  <a:fillRect l="-2000" t="-38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12203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+2)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1220399"/>
              </a:xfrm>
              <a:prstGeom prst="rect">
                <a:avLst/>
              </a:prstGeom>
              <a:blipFill>
                <a:blip r:embed="rId3"/>
                <a:stretch>
                  <a:fillRect l="-2133" t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9" y="1690993"/>
                <a:ext cx="4572001" cy="6273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690993"/>
                <a:ext cx="4572001" cy="62735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4911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1253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)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1253100"/>
              </a:xfrm>
              <a:prstGeom prst="rect">
                <a:avLst/>
              </a:prstGeom>
              <a:blipFill>
                <a:blip r:embed="rId2"/>
                <a:stretch>
                  <a:fillRect l="-2000" t="-38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12203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(6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−1)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1220399"/>
              </a:xfrm>
              <a:prstGeom prst="rect">
                <a:avLst/>
              </a:prstGeom>
              <a:blipFill>
                <a:blip r:embed="rId3"/>
                <a:stretch>
                  <a:fillRect l="-2133" t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9" y="1690993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690993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524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8884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nary>
                      <m:naryPr>
                        <m:subHide m:val="on"/>
                        <m:supHide m:val="on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) 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 are constants.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888448"/>
              </a:xfrm>
              <a:prstGeom prst="rect">
                <a:avLst/>
              </a:prstGeom>
              <a:blipFill>
                <a:blip r:embed="rId2"/>
                <a:stretch>
                  <a:fillRect l="-2000" t="-82877" r="-933" b="-767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8884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nary>
                      <m:naryPr>
                        <m:subHide m:val="on"/>
                        <m:supHide m:val="on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𝑝</m:t>
                        </m:r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) 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 are constants.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888448"/>
              </a:xfrm>
              <a:prstGeom prst="rect">
                <a:avLst/>
              </a:prstGeom>
              <a:blipFill>
                <a:blip r:embed="rId3"/>
                <a:stretch>
                  <a:fillRect l="-2133" t="-82877" b="-767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9" y="1690993"/>
                <a:ext cx="4572001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𝑞𝑥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690993"/>
                <a:ext cx="4572001" cy="7838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3700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1253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ad>
                            <m:ra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g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)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1253100"/>
              </a:xfrm>
              <a:prstGeom prst="rect">
                <a:avLst/>
              </a:prstGeom>
              <a:blipFill>
                <a:blip r:embed="rId2"/>
                <a:stretch>
                  <a:fillRect l="-2000" t="-38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12385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−3</m:t>
                          </m:r>
                          <m:rad>
                            <m:radPr>
                              <m:degHide m:val="on"/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)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1238544"/>
              </a:xfrm>
              <a:prstGeom prst="rect">
                <a:avLst/>
              </a:prstGeom>
              <a:blipFill>
                <a:blip r:embed="rId3"/>
                <a:stretch>
                  <a:fillRect l="-2133" t="-3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9" y="1690993"/>
                <a:ext cx="4572001" cy="7862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ad>
                        <m:radPr>
                          <m:degHide m:val="on"/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rad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690993"/>
                <a:ext cx="4572001" cy="7862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7119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12915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2400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en-GB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GB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GB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den>
                                  </m:f>
                                </m:e>
                              </m:d>
                            </m:e>
                          </m:d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1291507"/>
              </a:xfrm>
              <a:prstGeom prst="rect">
                <a:avLst/>
              </a:prstGeom>
              <a:blipFill>
                <a:blip r:embed="rId2"/>
                <a:stretch>
                  <a:fillRect l="-2000" t="-37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14162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num>
                                    <m:den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den>
                                  </m:f>
                                </m:e>
                              </m:d>
                            </m:e>
                          </m:d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1416222"/>
              </a:xfrm>
              <a:prstGeom prst="rect">
                <a:avLst/>
              </a:prstGeom>
              <a:blipFill>
                <a:blip r:embed="rId3"/>
                <a:stretch>
                  <a:fillRect l="-2133" t="-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9" y="1882352"/>
                <a:ext cx="4572001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882352"/>
                <a:ext cx="4572001" cy="7838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0343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14162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2400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ctrlP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>
                                      <m:r>
                                        <a:rPr lang="en-GB" sz="2400" b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deg>
                                    <m:e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1416222"/>
              </a:xfrm>
              <a:prstGeom prst="rect">
                <a:avLst/>
              </a:prstGeom>
              <a:blipFill>
                <a:blip r:embed="rId2"/>
                <a:stretch>
                  <a:fillRect l="-2000" t="-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14162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+5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1416222"/>
              </a:xfrm>
              <a:prstGeom prst="rect">
                <a:avLst/>
              </a:prstGeom>
              <a:blipFill>
                <a:blip r:embed="rId3"/>
                <a:stretch>
                  <a:fillRect l="-2133" t="-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9" y="1882352"/>
                <a:ext cx="4572001" cy="8552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882352"/>
                <a:ext cx="4572001" cy="8552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657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10474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2000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sSup>
                                    <m:sSupPr>
                                      <m:ctrlPr>
                                        <a:rPr lang="en-GB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0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20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𝑝𝑞</m:t>
                              </m:r>
                            </m:e>
                          </m:d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+12+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0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r>
                  <a:rPr lang="en-US" sz="20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0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 and the value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</m:oMath>
                </a14:m>
                <a:endParaRPr lang="en-US" sz="20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1047403"/>
              </a:xfrm>
              <a:prstGeom prst="rect">
                <a:avLst/>
              </a:prstGeom>
              <a:blipFill>
                <a:blip r:embed="rId2"/>
                <a:stretch>
                  <a:fillRect l="-1333" b="-93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10474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sSup>
                                    <m:sSupPr>
                                      <m:ctrlPr>
                                        <a:rPr lang="en-GB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20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−108+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0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r>
                  <a:rPr lang="en-US" sz="20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0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 and the value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</m:oMath>
                </a14:m>
                <a:endParaRPr lang="en-US" sz="20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1047403"/>
              </a:xfrm>
              <a:prstGeom prst="rect">
                <a:avLst/>
              </a:prstGeom>
              <a:blipFill>
                <a:blip r:embed="rId3"/>
                <a:stretch>
                  <a:fillRect l="-1467" b="-93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9" y="1882352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=4, 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882352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452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A25D785-21BF-4EE7-A3DA-316D76F1E17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80C472-DD2E-40B3-9179-4A4B690F14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AD29D93-0765-400F-B185-A22728743CC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16093</TotalTime>
  <Words>570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Cambria Math</vt:lpstr>
      <vt:lpstr>Candara</vt:lpstr>
      <vt:lpstr>Office Theme</vt:lpstr>
      <vt:lpstr>13.2) Indefinite integrals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575</cp:revision>
  <dcterms:created xsi:type="dcterms:W3CDTF">2020-05-18T02:11:06Z</dcterms:created>
  <dcterms:modified xsi:type="dcterms:W3CDTF">2021-09-02T22:39:11Z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