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86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00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6.png"/><Relationship Id="rId2" Type="http://schemas.openxmlformats.org/officeDocument/2006/relationships/image" Target="../media/image13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9.png"/><Relationship Id="rId2" Type="http://schemas.openxmlformats.org/officeDocument/2006/relationships/image" Target="../media/image13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3.png"/><Relationship Id="rId2" Type="http://schemas.openxmlformats.org/officeDocument/2006/relationships/image" Target="../media/image13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6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8.png"/><Relationship Id="rId2" Type="http://schemas.openxmlformats.org/officeDocument/2006/relationships/image" Target="../media/image13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2.png"/><Relationship Id="rId2" Type="http://schemas.openxmlformats.org/officeDocument/2006/relationships/image" Target="../media/image13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5.png"/><Relationship Id="rId2" Type="http://schemas.openxmlformats.org/officeDocument/2006/relationships/image" Target="../media/image13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3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8.png"/><Relationship Id="rId2" Type="http://schemas.openxmlformats.org/officeDocument/2006/relationships/image" Target="../media/image13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3.png"/><Relationship Id="rId2" Type="http://schemas.openxmlformats.org/officeDocument/2006/relationships/image" Target="../media/image13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6.png"/><Relationship Id="rId2" Type="http://schemas.openxmlformats.org/officeDocument/2006/relationships/image" Target="../media/image13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9.png"/><Relationship Id="rId2" Type="http://schemas.openxmlformats.org/officeDocument/2006/relationships/image" Target="../media/image13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3.png"/><Relationship Id="rId2" Type="http://schemas.openxmlformats.org/officeDocument/2006/relationships/image" Target="../media/image13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13.1) Integrating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0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30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30731"/>
              </a:xfrm>
              <a:prstGeom prst="rect">
                <a:avLst/>
              </a:prstGeom>
              <a:blipFill>
                <a:blip r:embed="rId2"/>
                <a:stretch>
                  <a:fillRect l="-2000" t="-47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98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98030"/>
              </a:xfrm>
              <a:prstGeom prst="rect">
                <a:avLst/>
              </a:prstGeom>
              <a:blipFill>
                <a:blip r:embed="rId3"/>
                <a:stretch>
                  <a:fillRect l="-2000" t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458713"/>
                <a:ext cx="4572001" cy="633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458713"/>
                <a:ext cx="4572001" cy="6339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11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6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39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67820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0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0639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50231"/>
                <a:ext cx="4572001" cy="633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0231"/>
                <a:ext cx="4572001" cy="6339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224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50231"/>
                <a:ext cx="4572001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0231"/>
                <a:ext cx="4572001" cy="7848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8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5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5165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7194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7194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675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48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48260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97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97774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7194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7194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76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699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699235"/>
              </a:xfrm>
              <a:prstGeom prst="rect">
                <a:avLst/>
              </a:prstGeom>
              <a:blipFill>
                <a:blip r:embed="rId2"/>
                <a:stretch>
                  <a:fillRect l="-2000" t="-10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7194"/>
                <a:ext cx="4572001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7194"/>
                <a:ext cx="4572001" cy="793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26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58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58749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18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18181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22197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22197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77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696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696140"/>
              </a:xfrm>
              <a:prstGeom prst="rect">
                <a:avLst/>
              </a:prstGeom>
              <a:blipFill>
                <a:blip r:embed="rId2"/>
                <a:stretch>
                  <a:fillRect l="-2000" t="-13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53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53136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68481"/>
                <a:ext cx="4572001" cy="781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8481"/>
                <a:ext cx="4572001" cy="7813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8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296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296002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18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18118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20178"/>
                <a:ext cx="4572001" cy="14800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0178"/>
                <a:ext cx="4572001" cy="14800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63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504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ad>
                            <m:ra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504648"/>
              </a:xfrm>
              <a:prstGeom prst="rect">
                <a:avLst/>
              </a:prstGeom>
              <a:blipFill>
                <a:blip r:embed="rId2"/>
                <a:stretch>
                  <a:fillRect l="-2000" t="-8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24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24631"/>
              </a:xfrm>
              <a:prstGeom prst="rect">
                <a:avLst/>
              </a:prstGeom>
              <a:blipFill>
                <a:blip r:embed="rId3"/>
                <a:stretch>
                  <a:fillRect l="-2000" t="-3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68438"/>
                <a:ext cx="4572001" cy="14800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68438"/>
                <a:ext cx="4572001" cy="14800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89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20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20121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713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713645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458713"/>
                <a:ext cx="4572001" cy="3694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4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458713"/>
                <a:ext cx="4572001" cy="36946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36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5D785-21BF-4EE7-A3DA-316D76F1E1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0C472-DD2E-40B3-9179-4A4B690F1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D29D93-0765-400F-B185-A22728743CC1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16091</TotalTime>
  <Words>809</Words>
  <Application>Microsoft Office PowerPoint</Application>
  <PresentationFormat>On-screen Show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13.1) Integrating x^n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574</cp:revision>
  <dcterms:created xsi:type="dcterms:W3CDTF">2020-05-18T02:11:06Z</dcterms:created>
  <dcterms:modified xsi:type="dcterms:W3CDTF">2021-09-02T22:37:56Z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