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714.xml" ContentType="application/vnd.openxmlformats-officedocument.presentationml.slide+xml"/>
  <Override PartName="/ppt/slides/slide723.xml" ContentType="application/vnd.openxmlformats-officedocument.presentationml.slide+xml"/>
  <Override PartName="/ppt/slides/slide726.xml" ContentType="application/vnd.openxmlformats-officedocument.presentationml.slide+xml"/>
  <Override PartName="/ppt/slides/slide733.xml" ContentType="application/vnd.openxmlformats-officedocument.presentationml.slide+xml"/>
  <Override PartName="/ppt/slides/slide741.xml" ContentType="application/vnd.openxmlformats-officedocument.presentationml.slide+xml"/>
  <Override PartName="/ppt/changesInfos/changesInfo1.xml" ContentType="application/vnd.ms-powerpoint.changesinfo+xml"/>
  <Override PartName="/ppt/slides/slide701.xml" ContentType="application/vnd.openxmlformats-officedocument.presentationml.slide+xml"/>
  <Override PartName="/ppt/slideLayouts/slideLayout120.xml" ContentType="application/vnd.openxmlformats-officedocument.presentationml.slideLayout+xml"/>
  <Override PartName="/ppt/slides/slide737.xml" ContentType="application/vnd.openxmlformats-officedocument.presentationml.slide+xml"/>
  <Override PartName="/ppt/slides/slide702.xml" ContentType="application/vnd.openxmlformats-officedocument.presentationml.slide+xml"/>
  <Override PartName="/ppt/slides/slide310.xml" ContentType="application/vnd.openxmlformats-officedocument.presentationml.slide+xml"/>
  <Override PartName="/ppt/slides/slide446.xml" ContentType="application/vnd.openxmlformats-officedocument.presentationml.slide+xml"/>
  <Override PartName="/ppt/slides/slide638.xml" ContentType="application/vnd.openxmlformats-officedocument.presentationml.slide+xml"/>
  <Override PartName="/ppt/slides/slide156.xml" ContentType="application/vnd.openxmlformats-officedocument.presentationml.slide+xml"/>
  <Override PartName="/ppt/slides/slide413.xml" ContentType="application/vnd.openxmlformats-officedocument.presentationml.slide+xml"/>
  <Override PartName="/ppt/slides/slide612.xml" ContentType="application/vnd.openxmlformats-officedocument.presentationml.slide+xml"/>
  <Override PartName="/ppt/slides/slide45.xml" ContentType="application/vnd.openxmlformats-officedocument.presentationml.slide+xml"/>
  <Override PartName="/ppt/slides/slide368.xml" ContentType="application/vnd.openxmlformats-officedocument.presentationml.slide+xml"/>
  <Override PartName="/ppt/slides/slide569.xml" ContentType="application/vnd.openxmlformats-officedocument.presentationml.slide+xml"/>
  <Override PartName="/ppt/slides/slide299.xml" ContentType="application/vnd.openxmlformats-officedocument.presentationml.slide+xml"/>
  <Override PartName="/ppt/slides/slide745.xml" ContentType="application/vnd.openxmlformats-officedocument.presentationml.slide+xml"/>
  <Override PartName="/ppt/slides/slide532.xml" ContentType="application/vnd.openxmlformats-officedocument.presentationml.slide+xml"/>
  <Override PartName="/ppt/slides/slide250.xml" ContentType="application/vnd.openxmlformats-officedocument.presentationml.slide+xml"/>
  <Override PartName="/ppt/slides/slide501.xml" ContentType="application/vnd.openxmlformats-officedocument.presentationml.slide+xml"/>
  <Override PartName="/ppt/slides/slide447.xml" ContentType="application/vnd.openxmlformats-officedocument.presentationml.slide+xml"/>
  <Override PartName="/ppt/slides/slide497.xml" ContentType="application/vnd.openxmlformats-officedocument.presentationml.slide+xml"/>
  <Override PartName="/ppt/slides/slide481.xml" ContentType="application/vnd.openxmlformats-officedocument.presentationml.slide+xml"/>
  <Override PartName="/ppt/slides/slide474.xml" ContentType="application/vnd.openxmlformats-officedocument.presentationml.slide+xml"/>
  <Override PartName="/ppt/slides/slide468.xml" ContentType="application/vnd.openxmlformats-officedocument.presentationml.slide+xml"/>
  <Override PartName="/ppt/slides/slide668.xml" ContentType="application/vnd.openxmlformats-officedocument.presentationml.slide+xml"/>
  <Override PartName="/ppt/slides/slide698.xml" ContentType="application/vnd.openxmlformats-officedocument.presentationml.slide+xml"/>
  <Override PartName="/ppt/slides/slide660.xml" ContentType="application/vnd.openxmlformats-officedocument.presentationml.slide+xml"/>
  <Override PartName="/ppt/slides/slide639.xml" ContentType="application/vnd.openxmlformats-officedocument.presentationml.slide+xml"/>
  <Override PartName="/ppt/slides/slide682.xml" ContentType="application/vnd.openxmlformats-officedocument.presentationml.slide+xml"/>
  <Override PartName="/ppt/slides/slide694.xml" ContentType="application/vnd.openxmlformats-officedocument.presentationml.slide+xml"/>
  <Override PartName="/ppt/slides/slide656.xml" ContentType="application/vnd.openxmlformats-officedocument.presentationml.slide+xml"/>
  <Override PartName="/ppt/slides/slide677.xml" ContentType="application/vnd.openxmlformats-officedocument.presentationml.slide+xml"/>
  <Override PartName="/ppt/slides/slide685.xml" ContentType="application/vnd.openxmlformats-officedocument.presentationml.slide+xml"/>
  <Override PartName="/ppt/slides/slide647.xml" ContentType="application/vnd.openxmlformats-officedocument.presentationml.slide+xml"/>
  <Override PartName="/ppt/slides/slide642.xml" ContentType="application/vnd.openxmlformats-officedocument.presentationml.slide+xml"/>
  <Override PartName="/ppt/slides/slide248.xml" ContentType="application/vnd.openxmlformats-officedocument.presentationml.slide+xml"/>
  <Override PartName="/ppt/slides/slide157.xml" ContentType="application/vnd.openxmlformats-officedocument.presentationml.slide+xml"/>
  <Override PartName="/ppt/slides/slide237.xml" ContentType="application/vnd.openxmlformats-officedocument.presentationml.slide+xml"/>
  <Override PartName="/ppt/slides/slide221.xml" ContentType="application/vnd.openxmlformats-officedocument.presentationml.slide+xml"/>
  <Override PartName="/ppt/slides/slide211.xml" ContentType="application/vnd.openxmlformats-officedocument.presentationml.slide+xml"/>
  <Override PartName="/ppt/slides/slide194.xml" ContentType="application/vnd.openxmlformats-officedocument.presentationml.slide+xml"/>
  <Override PartName="/ppt/slides/slide414.xml" ContentType="application/vnd.openxmlformats-officedocument.presentationml.slide+xml"/>
  <Override PartName="/ppt/slides/slide443.xml" ContentType="application/vnd.openxmlformats-officedocument.presentationml.slide+xml"/>
  <Override PartName="/ppt/slides/slide434.xml" ContentType="application/vnd.openxmlformats-officedocument.presentationml.slide+xml"/>
  <Override PartName="/ppt/slides/slide427.xml" ContentType="application/vnd.openxmlformats-officedocument.presentationml.slide+xml"/>
  <Override PartName="/ppt/slides/slide419.xml" ContentType="application/vnd.openxmlformats-officedocument.presentationml.slide+xml"/>
  <Override PartName="/ppt/slides/slide635.xml" ContentType="application/vnd.openxmlformats-officedocument.presentationml.slide+xml"/>
  <Override PartName="/ppt/slides/slide613.xml" ContentType="application/vnd.openxmlformats-officedocument.presentationml.slide+xml"/>
  <Override PartName="/ppt/slides/slide632.xml" ContentType="application/vnd.openxmlformats-officedocument.presentationml.slide+xml"/>
  <Override PartName="/ppt/slides/slide629.xml" ContentType="application/vnd.openxmlformats-officedocument.presentationml.slide+xml"/>
  <Override PartName="/ppt/slides/slide621.xml" ContentType="application/vnd.openxmlformats-officedocument.presentationml.slide+xml"/>
  <Override PartName="/ppt/slides/slide617.xml" ContentType="application/vnd.openxmlformats-officedocument.presentationml.slide+xml"/>
  <Override PartName="/ppt/slides/slide138.xml" ContentType="application/vnd.openxmlformats-officedocument.presentationml.slide+xml"/>
  <Override PartName="/ppt/slides/slide50.xml" ContentType="application/vnd.openxmlformats-officedocument.presentationml.slide+xml"/>
  <Override PartName="/ppt/slides/slide123.xml" ContentType="application/vnd.openxmlformats-officedocument.presentationml.slide+xml"/>
  <Override PartName="/ppt/slides/slide60.xml" ContentType="application/vnd.openxmlformats-officedocument.presentationml.slide+xml"/>
  <Override PartName="/ppt/slides/slide390.xml" ContentType="application/vnd.openxmlformats-officedocument.presentationml.slide+xml"/>
  <Override PartName="/ppt/slides/slide160.xml" ContentType="application/vnd.openxmlformats-officedocument.presentationml.slide+xml"/>
  <Override PartName="/ppt/slides/slide369.xml" ContentType="application/vnd.openxmlformats-officedocument.presentationml.slide+xml"/>
  <Override PartName="/ppt/slides/slide410.xml" ContentType="application/vnd.openxmlformats-officedocument.presentationml.slide+xml"/>
  <Override PartName="/ppt/slides/slide404.xml" ContentType="application/vnd.openxmlformats-officedocument.presentationml.slide+xml"/>
  <Override PartName="/ppt/slides/slide394.xml" ContentType="application/vnd.openxmlformats-officedocument.presentationml.slide+xml"/>
  <Override PartName="/ppt/slides/slide376.xml" ContentType="application/vnd.openxmlformats-officedocument.presentationml.slide+xml"/>
  <Override PartName="/ppt/slides/slide602.xml" ContentType="application/vnd.openxmlformats-officedocument.presentationml.slide+xml"/>
  <Override PartName="/ppt/slides/slide570.xml" ContentType="application/vnd.openxmlformats-officedocument.presentationml.slide+xml"/>
  <Override PartName="/ppt/slides/slide596.xml" ContentType="application/vnd.openxmlformats-officedocument.presentationml.slide+xml"/>
  <Override PartName="/ppt/slides/slide587.xml" ContentType="application/vnd.openxmlformats-officedocument.presentationml.slide+xml"/>
  <Override PartName="/ppt/slides/slide574.xml" ContentType="application/vnd.openxmlformats-officedocument.presentationml.slide+xml"/>
  <Override PartName="/ppt/slides/slide572.xml" ContentType="application/vnd.openxmlformats-officedocument.presentationml.slide+xml"/>
  <Override PartName="/ppt/slides/slide344.xml" ContentType="application/vnd.openxmlformats-officedocument.presentationml.slide+xml"/>
  <Override PartName="/ppt/slides/slide300.xml" ContentType="application/vnd.openxmlformats-officedocument.presentationml.slide+xml"/>
  <Override PartName="/ppt/slides/slide336.xml" ContentType="application/vnd.openxmlformats-officedocument.presentationml.slide+xml"/>
  <Override PartName="/ppt/slides/slide330.xml" ContentType="application/vnd.openxmlformats-officedocument.presentationml.slide+xml"/>
  <Override PartName="/ppt/slides/slide324.xml" ContentType="application/vnd.openxmlformats-officedocument.presentationml.slide+xml"/>
  <Override PartName="/ppt/slides/slide314.xml" ContentType="application/vnd.openxmlformats-officedocument.presentationml.slide+xml"/>
  <Override PartName="/ppt/slides/slide351.xml" ContentType="application/vnd.openxmlformats-officedocument.presentationml.slide+xml"/>
  <Override PartName="/ppt/slides/slide774.xml" ContentType="application/vnd.openxmlformats-officedocument.presentationml.slide+xml"/>
  <Override PartName="/ppt/slides/slide757.xml" ContentType="application/vnd.openxmlformats-officedocument.presentationml.slide+xml"/>
  <Override PartName="/ppt/slides/slide791.xml" ContentType="application/vnd.openxmlformats-officedocument.presentationml.slide+xml"/>
  <Override PartName="/ppt/slides/slide746.xml" ContentType="application/vnd.openxmlformats-officedocument.presentationml.slide+xml"/>
  <Override PartName="/ppt/slides/slide768.xml" ContentType="application/vnd.openxmlformats-officedocument.presentationml.slide+xml"/>
  <Override PartName="/ppt/slides/slide781.xml" ContentType="application/vnd.openxmlformats-officedocument.presentationml.slide+xml"/>
  <Override PartName="/ppt/slides/slide760.xml" ContentType="application/vnd.openxmlformats-officedocument.presentationml.slide+xml"/>
  <Override PartName="/ppt/slides/slide751.xml" ContentType="application/vnd.openxmlformats-officedocument.presentationml.slide+xml"/>
  <Override PartName="/ppt/slides/slide563.xml" ContentType="application/vnd.openxmlformats-officedocument.presentationml.slide+xml"/>
  <Override PartName="/ppt/slides/slide533.xml" ContentType="application/vnd.openxmlformats-officedocument.presentationml.slide+xml"/>
  <Override PartName="/ppt/slides/slide559.xml" ContentType="application/vnd.openxmlformats-officedocument.presentationml.slide+xml"/>
  <Override PartName="/ppt/slides/slide554.xml" ContentType="application/vnd.openxmlformats-officedocument.presentationml.slide+xml"/>
  <Override PartName="/ppt/slides/slide547.xml" ContentType="application/vnd.openxmlformats-officedocument.presentationml.slide+xml"/>
  <Override PartName="/ppt/slides/slide541.xml" ContentType="application/vnd.openxmlformats-officedocument.presentationml.slide+xml"/>
  <Override PartName="/ppt/slides/slide291.xml" ContentType="application/vnd.openxmlformats-officedocument.presentationml.slide+xml"/>
  <Override PartName="/ppt/slides/slide251.xml" ContentType="application/vnd.openxmlformats-officedocument.presentationml.slide+xml"/>
  <Override PartName="/ppt/slides/slide278.xml" ContentType="application/vnd.openxmlformats-officedocument.presentationml.slide+xml"/>
  <Override PartName="/ppt/slides/slide271.xml" ContentType="application/vnd.openxmlformats-officedocument.presentationml.slide+xml"/>
  <Override PartName="/ppt/slides/slide265.xml" ContentType="application/vnd.openxmlformats-officedocument.presentationml.slide+xml"/>
  <Override PartName="/ppt/slides/slide257.xml" ContentType="application/vnd.openxmlformats-officedocument.presentationml.slide+xml"/>
  <Override PartName="/ppt/slides/slide293.xml" ContentType="application/vnd.openxmlformats-officedocument.presentationml.slide+xml"/>
  <Override PartName="/ppt/slides/slide502.xml" ContentType="application/vnd.openxmlformats-officedocument.presentationml.slide+xml"/>
  <Override PartName="/ppt/slides/slide527.xml" ContentType="application/vnd.openxmlformats-officedocument.presentationml.slide+xml"/>
  <Override PartName="/ppt/slides/slide520.xml" ContentType="application/vnd.openxmlformats-officedocument.presentationml.slide+xml"/>
  <Override PartName="/ppt/slides/slide514.xml" ContentType="application/vnd.openxmlformats-officedocument.presentationml.slide+xml"/>
  <Override PartName="/ppt/slides/slide5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788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726.xml"/><Relationship Id="rId3" Type="http://schemas.openxmlformats.org/officeDocument/2006/relationships/slide" Target="slide14.xml"/><Relationship Id="rId7" Type="http://schemas.openxmlformats.org/officeDocument/2006/relationships/slide" Target="slide37.xml"/><Relationship Id="rId12" Type="http://schemas.openxmlformats.org/officeDocument/2006/relationships/slide" Target="slide7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3.xml"/><Relationship Id="rId11" Type="http://schemas.openxmlformats.org/officeDocument/2006/relationships/slide" Target="slide714.xml"/><Relationship Id="rId5" Type="http://schemas.openxmlformats.org/officeDocument/2006/relationships/slide" Target="slide26.xml"/><Relationship Id="rId15" Type="http://schemas.openxmlformats.org/officeDocument/2006/relationships/slide" Target="slide741.xml"/><Relationship Id="rId10" Type="http://schemas.openxmlformats.org/officeDocument/2006/relationships/image" Target="../media/image1301.png"/><Relationship Id="rId4" Type="http://schemas.openxmlformats.org/officeDocument/2006/relationships/slide" Target="slide23.xml"/><Relationship Id="rId14" Type="http://schemas.openxmlformats.org/officeDocument/2006/relationships/slide" Target="slide7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3.png"/><Relationship Id="rId2" Type="http://schemas.openxmlformats.org/officeDocument/2006/relationships/image" Target="../media/image13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6.png"/><Relationship Id="rId2" Type="http://schemas.openxmlformats.org/officeDocument/2006/relationships/image" Target="../media/image13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9.png"/><Relationship Id="rId2" Type="http://schemas.openxmlformats.org/officeDocument/2006/relationships/image" Target="../media/image13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60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3.png"/><Relationship Id="rId2" Type="http://schemas.openxmlformats.org/officeDocument/2006/relationships/image" Target="../media/image13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64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4.png"/><Relationship Id="rId2" Type="http://schemas.openxmlformats.org/officeDocument/2006/relationships/image" Target="../media/image13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67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" Target="slide248.xml"/><Relationship Id="rId3" Type="http://schemas.openxmlformats.org/officeDocument/2006/relationships/slide" Target="slide157.xml"/><Relationship Id="rId7" Type="http://schemas.openxmlformats.org/officeDocument/2006/relationships/slide" Target="slide23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21.xml"/><Relationship Id="rId5" Type="http://schemas.openxmlformats.org/officeDocument/2006/relationships/slide" Target="slide211.xml"/><Relationship Id="rId4" Type="http://schemas.openxmlformats.org/officeDocument/2006/relationships/slide" Target="slide19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7.png"/><Relationship Id="rId2" Type="http://schemas.openxmlformats.org/officeDocument/2006/relationships/image" Target="../media/image13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0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9.png"/><Relationship Id="rId2" Type="http://schemas.openxmlformats.org/officeDocument/2006/relationships/image" Target="../media/image13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3.png"/><Relationship Id="rId2" Type="http://schemas.openxmlformats.org/officeDocument/2006/relationships/image" Target="../media/image13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2.png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00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5.png"/><Relationship Id="rId2" Type="http://schemas.openxmlformats.org/officeDocument/2006/relationships/image" Target="../media/image13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7.png"/><Relationship Id="rId2" Type="http://schemas.openxmlformats.org/officeDocument/2006/relationships/image" Target="../media/image13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8.pn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1.png"/><Relationship Id="rId2" Type="http://schemas.openxmlformats.org/officeDocument/2006/relationships/image" Target="../media/image13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2.png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9.png"/><Relationship Id="rId2" Type="http://schemas.openxmlformats.org/officeDocument/2006/relationships/image" Target="../media/image13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5.png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1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8.png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slide" Target="slide291.xml"/><Relationship Id="rId3" Type="http://schemas.openxmlformats.org/officeDocument/2006/relationships/slide" Target="slide251.xml"/><Relationship Id="rId7" Type="http://schemas.openxmlformats.org/officeDocument/2006/relationships/slide" Target="slide278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71.xml"/><Relationship Id="rId5" Type="http://schemas.openxmlformats.org/officeDocument/2006/relationships/slide" Target="slide265.xml"/><Relationship Id="rId4" Type="http://schemas.openxmlformats.org/officeDocument/2006/relationships/slide" Target="slide257.xml"/><Relationship Id="rId9" Type="http://schemas.openxmlformats.org/officeDocument/2006/relationships/slide" Target="slide29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4.png"/><Relationship Id="rId2" Type="http://schemas.openxmlformats.org/officeDocument/2006/relationships/image" Target="../media/image13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2.png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13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5.png"/><Relationship Id="rId2" Type="http://schemas.openxmlformats.org/officeDocument/2006/relationships/image" Target="../media/image13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8.png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99.xml.rels><?xml version="1.0" encoding="UTF-8" standalone="yes"?>
<Relationships xmlns="http://schemas.openxmlformats.org/package/2006/relationships"><Relationship Id="rId8" Type="http://schemas.openxmlformats.org/officeDocument/2006/relationships/slide" Target="slide344.xml"/><Relationship Id="rId3" Type="http://schemas.openxmlformats.org/officeDocument/2006/relationships/slide" Target="slide300.xml"/><Relationship Id="rId7" Type="http://schemas.openxmlformats.org/officeDocument/2006/relationships/slide" Target="slide33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30.xml"/><Relationship Id="rId5" Type="http://schemas.openxmlformats.org/officeDocument/2006/relationships/slide" Target="slide324.xml"/><Relationship Id="rId4" Type="http://schemas.openxmlformats.org/officeDocument/2006/relationships/slide" Target="slide314.xml"/><Relationship Id="rId9" Type="http://schemas.openxmlformats.org/officeDocument/2006/relationships/slide" Target="slide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8.png"/><Relationship Id="rId2" Type="http://schemas.openxmlformats.org/officeDocument/2006/relationships/image" Target="../media/image13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8.png"/><Relationship Id="rId2" Type="http://schemas.openxmlformats.org/officeDocument/2006/relationships/image" Target="../media/image13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1.pn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2.png"/><Relationship Id="rId2" Type="http://schemas.openxmlformats.org/officeDocument/2006/relationships/image" Target="../media/image13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4.png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slide" Target="slide446.xml"/><Relationship Id="rId13" Type="http://schemas.openxmlformats.org/officeDocument/2006/relationships/slide" Target="slide638.xml"/><Relationship Id="rId3" Type="http://schemas.openxmlformats.org/officeDocument/2006/relationships/slide" Target="slide156.xml"/><Relationship Id="rId7" Type="http://schemas.openxmlformats.org/officeDocument/2006/relationships/slide" Target="slide413.xml"/><Relationship Id="rId12" Type="http://schemas.openxmlformats.org/officeDocument/2006/relationships/slide" Target="slide612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68.xml"/><Relationship Id="rId11" Type="http://schemas.openxmlformats.org/officeDocument/2006/relationships/slide" Target="slide569.xml"/><Relationship Id="rId5" Type="http://schemas.openxmlformats.org/officeDocument/2006/relationships/slide" Target="slide299.xml"/><Relationship Id="rId15" Type="http://schemas.openxmlformats.org/officeDocument/2006/relationships/slide" Target="slide745.xml"/><Relationship Id="rId10" Type="http://schemas.openxmlformats.org/officeDocument/2006/relationships/slide" Target="slide532.xml"/><Relationship Id="rId4" Type="http://schemas.openxmlformats.org/officeDocument/2006/relationships/slide" Target="slide250.xml"/><Relationship Id="rId9" Type="http://schemas.openxmlformats.org/officeDocument/2006/relationships/slide" Target="slide501.xml"/><Relationship Id="rId14" Type="http://schemas.openxmlformats.org/officeDocument/2006/relationships/slide" Target="slide70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5.png"/><Relationship Id="rId2" Type="http://schemas.openxmlformats.org/officeDocument/2006/relationships/image" Target="../media/image13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7.png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8.png"/><Relationship Id="rId2" Type="http://schemas.openxmlformats.org/officeDocument/2006/relationships/image" Target="../media/image13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0.png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3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3.png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4.png"/><Relationship Id="rId2" Type="http://schemas.openxmlformats.org/officeDocument/2006/relationships/image" Target="../media/image13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6.png"/></Relationships>
</file>

<file path=ppt/slides/_rels/slide3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3" Type="http://schemas.openxmlformats.org/officeDocument/2006/relationships/slide" Target="slide369.xml"/><Relationship Id="rId7" Type="http://schemas.openxmlformats.org/officeDocument/2006/relationships/slide" Target="slide410.xml"/><Relationship Id="rId12" Type="http://schemas.openxmlformats.org/officeDocument/2006/relationships/slide" Target="slide41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04.xml"/><Relationship Id="rId11" Type="http://schemas.openxmlformats.org/officeDocument/2006/relationships/slide" Target="slide404.xml"/><Relationship Id="rId5" Type="http://schemas.openxmlformats.org/officeDocument/2006/relationships/slide" Target="slide394.xml"/><Relationship Id="rId10" Type="http://schemas.openxmlformats.org/officeDocument/2006/relationships/slide" Target="slide394.xml"/><Relationship Id="rId4" Type="http://schemas.openxmlformats.org/officeDocument/2006/relationships/slide" Target="slide376.xml"/><Relationship Id="rId9" Type="http://schemas.openxmlformats.org/officeDocument/2006/relationships/slide" Target="slide376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68.xml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1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7.png"/><Relationship Id="rId2" Type="http://schemas.openxmlformats.org/officeDocument/2006/relationships/image" Target="../media/image13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3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4.png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20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2.png"/><Relationship Id="rId2" Type="http://schemas.openxmlformats.org/officeDocument/2006/relationships/image" Target="../media/image13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6.png"/><Relationship Id="rId2" Type="http://schemas.openxmlformats.org/officeDocument/2006/relationships/image" Target="../media/image139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7.png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4.xml"/><Relationship Id="rId7" Type="http://schemas.openxmlformats.org/officeDocument/2006/relationships/slide" Target="slide44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34.xml"/><Relationship Id="rId5" Type="http://schemas.openxmlformats.org/officeDocument/2006/relationships/slide" Target="slide427.xml"/><Relationship Id="rId4" Type="http://schemas.openxmlformats.org/officeDocument/2006/relationships/slide" Target="slide419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9.png"/><Relationship Id="rId2" Type="http://schemas.openxmlformats.org/officeDocument/2006/relationships/image" Target="../media/image13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42.png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1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45.png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7.png"/><Relationship Id="rId2" Type="http://schemas.openxmlformats.org/officeDocument/2006/relationships/image" Target="../media/image14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51.png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7" Type="http://schemas.openxmlformats.org/officeDocument/2006/relationships/slide" Target="slide49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81.xml"/><Relationship Id="rId5" Type="http://schemas.openxmlformats.org/officeDocument/2006/relationships/slide" Target="slide474.xml"/><Relationship Id="rId4" Type="http://schemas.openxmlformats.org/officeDocument/2006/relationships/slide" Target="slide468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38.xml"/><Relationship Id="rId3" Type="http://schemas.openxmlformats.org/officeDocument/2006/relationships/slide" Target="slide50.xml"/><Relationship Id="rId7" Type="http://schemas.openxmlformats.org/officeDocument/2006/relationships/slide" Target="slide12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0.xml"/><Relationship Id="rId5" Type="http://schemas.openxmlformats.org/officeDocument/2006/relationships/slide" Target="slide390.xml"/><Relationship Id="rId4" Type="http://schemas.openxmlformats.org/officeDocument/2006/relationships/slide" Target="slide160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5.png"/><Relationship Id="rId2" Type="http://schemas.openxmlformats.org/officeDocument/2006/relationships/image" Target="../media/image13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20.xml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502.xml"/><Relationship Id="rId7" Type="http://schemas.openxmlformats.org/officeDocument/2006/relationships/slide" Target="slide52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20.xml"/><Relationship Id="rId5" Type="http://schemas.openxmlformats.org/officeDocument/2006/relationships/slide" Target="slide514.xml"/><Relationship Id="rId4" Type="http://schemas.openxmlformats.org/officeDocument/2006/relationships/slide" Target="slide510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32.xml.rels><?xml version="1.0" encoding="UTF-8" standalone="yes"?>
<Relationships xmlns="http://schemas.openxmlformats.org/package/2006/relationships"><Relationship Id="rId8" Type="http://schemas.openxmlformats.org/officeDocument/2006/relationships/slide" Target="slide563.xml"/><Relationship Id="rId3" Type="http://schemas.openxmlformats.org/officeDocument/2006/relationships/slide" Target="slide533.xml"/><Relationship Id="rId7" Type="http://schemas.openxmlformats.org/officeDocument/2006/relationships/slide" Target="slide559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54.xml"/><Relationship Id="rId5" Type="http://schemas.openxmlformats.org/officeDocument/2006/relationships/slide" Target="slide547.xml"/><Relationship Id="rId4" Type="http://schemas.openxmlformats.org/officeDocument/2006/relationships/slide" Target="slide541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69.xml.rels><?xml version="1.0" encoding="UTF-8" standalone="yes"?>
<Relationships xmlns="http://schemas.openxmlformats.org/package/2006/relationships"><Relationship Id="rId8" Type="http://schemas.openxmlformats.org/officeDocument/2006/relationships/slide" Target="slide602.xml"/><Relationship Id="rId3" Type="http://schemas.openxmlformats.org/officeDocument/2006/relationships/slide" Target="slide570.xml"/><Relationship Id="rId7" Type="http://schemas.openxmlformats.org/officeDocument/2006/relationships/slide" Target="slide59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87.xml"/><Relationship Id="rId5" Type="http://schemas.openxmlformats.org/officeDocument/2006/relationships/slide" Target="slide574.xml"/><Relationship Id="rId4" Type="http://schemas.openxmlformats.org/officeDocument/2006/relationships/slide" Target="slide572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8.png"/><Relationship Id="rId2" Type="http://schemas.openxmlformats.org/officeDocument/2006/relationships/image" Target="../media/image13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20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612.xml.rels><?xml version="1.0" encoding="UTF-8" standalone="yes"?>
<Relationships xmlns="http://schemas.openxmlformats.org/package/2006/relationships"><Relationship Id="rId8" Type="http://schemas.openxmlformats.org/officeDocument/2006/relationships/slide" Target="slide635.xml"/><Relationship Id="rId3" Type="http://schemas.openxmlformats.org/officeDocument/2006/relationships/slide" Target="slide613.xml"/><Relationship Id="rId7" Type="http://schemas.openxmlformats.org/officeDocument/2006/relationships/slide" Target="slide63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29.xml"/><Relationship Id="rId5" Type="http://schemas.openxmlformats.org/officeDocument/2006/relationships/slide" Target="slide621.xml"/><Relationship Id="rId4" Type="http://schemas.openxmlformats.org/officeDocument/2006/relationships/slide" Target="slide617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8.xml.rels><?xml version="1.0" encoding="UTF-8" standalone="yes"?>
<Relationships xmlns="http://schemas.openxmlformats.org/package/2006/relationships"><Relationship Id="rId8" Type="http://schemas.openxmlformats.org/officeDocument/2006/relationships/slide" Target="slide668.xml"/><Relationship Id="rId13" Type="http://schemas.openxmlformats.org/officeDocument/2006/relationships/slide" Target="slide698.xml"/><Relationship Id="rId18" Type="http://schemas.openxmlformats.org/officeDocument/2006/relationships/slide" Target="slide660.xml"/><Relationship Id="rId3" Type="http://schemas.openxmlformats.org/officeDocument/2006/relationships/slide" Target="slide639.xml"/><Relationship Id="rId21" Type="http://schemas.openxmlformats.org/officeDocument/2006/relationships/slide" Target="slide682.xml"/><Relationship Id="rId7" Type="http://schemas.openxmlformats.org/officeDocument/2006/relationships/slide" Target="slide660.xml"/><Relationship Id="rId12" Type="http://schemas.openxmlformats.org/officeDocument/2006/relationships/slide" Target="slide694.xml"/><Relationship Id="rId17" Type="http://schemas.openxmlformats.org/officeDocument/2006/relationships/slide" Target="slide656.xml"/><Relationship Id="rId2" Type="http://schemas.openxmlformats.org/officeDocument/2006/relationships/slide" Target="slide310.xml"/><Relationship Id="rId16" Type="http://schemas.openxmlformats.org/officeDocument/2006/relationships/image" Target="../media/image1167.png"/><Relationship Id="rId20" Type="http://schemas.openxmlformats.org/officeDocument/2006/relationships/slide" Target="slide677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56.xml"/><Relationship Id="rId11" Type="http://schemas.openxmlformats.org/officeDocument/2006/relationships/slide" Target="slide685.xml"/><Relationship Id="rId24" Type="http://schemas.openxmlformats.org/officeDocument/2006/relationships/slide" Target="slide698.xml"/><Relationship Id="rId5" Type="http://schemas.openxmlformats.org/officeDocument/2006/relationships/slide" Target="slide647.xml"/><Relationship Id="rId15" Type="http://schemas.openxmlformats.org/officeDocument/2006/relationships/slide" Target="slide642.xml"/><Relationship Id="rId23" Type="http://schemas.openxmlformats.org/officeDocument/2006/relationships/slide" Target="slide694.xml"/><Relationship Id="rId10" Type="http://schemas.openxmlformats.org/officeDocument/2006/relationships/slide" Target="slide682.xml"/><Relationship Id="rId19" Type="http://schemas.openxmlformats.org/officeDocument/2006/relationships/slide" Target="slide668.xml"/><Relationship Id="rId4" Type="http://schemas.openxmlformats.org/officeDocument/2006/relationships/slide" Target="slide642.xml"/><Relationship Id="rId9" Type="http://schemas.openxmlformats.org/officeDocument/2006/relationships/slide" Target="slide677.xml"/><Relationship Id="rId14" Type="http://schemas.openxmlformats.org/officeDocument/2006/relationships/slide" Target="slide639.xml"/><Relationship Id="rId22" Type="http://schemas.openxmlformats.org/officeDocument/2006/relationships/slide" Target="slide685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47.xml.rels><?xml version="1.0" encoding="UTF-8" standalone="yes"?>
<Relationships xmlns="http://schemas.openxmlformats.org/package/2006/relationships"><Relationship Id="rId3" Type="http://schemas.openxmlformats.org/officeDocument/2006/relationships/slide" Target="slide638.xml"/><Relationship Id="rId2" Type="http://schemas.openxmlformats.org/officeDocument/2006/relationships/image" Target="../media/image5800.png"/><Relationship Id="rId1" Type="http://schemas.openxmlformats.org/officeDocument/2006/relationships/slideLayout" Target="../slideLayouts/slideLayout120.xml"/></Relationships>
</file>

<file path=ppt/slides/_rels/slide656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60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68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77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82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85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94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98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3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4.png"/></Relationships>
</file>

<file path=ppt/slides/_rels/slide701.xml.rels><?xml version="1.0" encoding="UTF-8" standalone="yes"?>
<Relationships xmlns="http://schemas.openxmlformats.org/package/2006/relationships"><Relationship Id="rId8" Type="http://schemas.openxmlformats.org/officeDocument/2006/relationships/slide" Target="slide737.xml"/><Relationship Id="rId13" Type="http://schemas.openxmlformats.org/officeDocument/2006/relationships/slide" Target="slide726.xml"/><Relationship Id="rId3" Type="http://schemas.openxmlformats.org/officeDocument/2006/relationships/slide" Target="slide702.xml"/><Relationship Id="rId7" Type="http://schemas.openxmlformats.org/officeDocument/2006/relationships/slide" Target="slide733.xml"/><Relationship Id="rId12" Type="http://schemas.openxmlformats.org/officeDocument/2006/relationships/slide" Target="slide72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726.xml"/><Relationship Id="rId11" Type="http://schemas.openxmlformats.org/officeDocument/2006/relationships/slide" Target="slide714.xml"/><Relationship Id="rId5" Type="http://schemas.openxmlformats.org/officeDocument/2006/relationships/slide" Target="slide723.xml"/><Relationship Id="rId15" Type="http://schemas.openxmlformats.org/officeDocument/2006/relationships/slide" Target="slide741.xml"/><Relationship Id="rId10" Type="http://schemas.openxmlformats.org/officeDocument/2006/relationships/image" Target="../media/image1301.png"/><Relationship Id="rId4" Type="http://schemas.openxmlformats.org/officeDocument/2006/relationships/slide" Target="slide714.xml"/><Relationship Id="rId9" Type="http://schemas.openxmlformats.org/officeDocument/2006/relationships/slide" Target="slide741.xml"/><Relationship Id="rId14" Type="http://schemas.openxmlformats.org/officeDocument/2006/relationships/slide" Target="slide733.xml"/></Relationships>
</file>

<file path=ppt/slides/_rels/slide702.xml.rels><?xml version="1.0" encoding="UTF-8" standalone="yes"?>
<Relationships xmlns="http://schemas.openxmlformats.org/package/2006/relationships"><Relationship Id="rId3" Type="http://schemas.openxmlformats.org/officeDocument/2006/relationships/slide" Target="slide701.xml"/><Relationship Id="rId2" Type="http://schemas.openxmlformats.org/officeDocument/2006/relationships/image" Target="../media/image7000.png"/><Relationship Id="rId1" Type="http://schemas.openxmlformats.org/officeDocument/2006/relationships/slideLayout" Target="../slideLayouts/slideLayout120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23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26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33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37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41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45.xml.rels><?xml version="1.0" encoding="UTF-8" standalone="yes"?>
<Relationships xmlns="http://schemas.openxmlformats.org/package/2006/relationships"><Relationship Id="rId8" Type="http://schemas.openxmlformats.org/officeDocument/2006/relationships/slide" Target="slide774.xml"/><Relationship Id="rId13" Type="http://schemas.openxmlformats.org/officeDocument/2006/relationships/slide" Target="slide757.xml"/><Relationship Id="rId18" Type="http://schemas.openxmlformats.org/officeDocument/2006/relationships/slide" Target="slide791.xml"/><Relationship Id="rId3" Type="http://schemas.openxmlformats.org/officeDocument/2006/relationships/slide" Target="slide746.xml"/><Relationship Id="rId7" Type="http://schemas.openxmlformats.org/officeDocument/2006/relationships/slide" Target="slide768.xml"/><Relationship Id="rId12" Type="http://schemas.openxmlformats.org/officeDocument/2006/relationships/image" Target="../media/image1409.png"/><Relationship Id="rId17" Type="http://schemas.openxmlformats.org/officeDocument/2006/relationships/slide" Target="slide781.xml"/><Relationship Id="rId2" Type="http://schemas.openxmlformats.org/officeDocument/2006/relationships/slide" Target="slide310.xml"/><Relationship Id="rId16" Type="http://schemas.openxmlformats.org/officeDocument/2006/relationships/slide" Target="slide774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760.xml"/><Relationship Id="rId11" Type="http://schemas.openxmlformats.org/officeDocument/2006/relationships/slide" Target="slide746.xml"/><Relationship Id="rId5" Type="http://schemas.openxmlformats.org/officeDocument/2006/relationships/slide" Target="slide757.xml"/><Relationship Id="rId15" Type="http://schemas.openxmlformats.org/officeDocument/2006/relationships/slide" Target="slide768.xml"/><Relationship Id="rId10" Type="http://schemas.openxmlformats.org/officeDocument/2006/relationships/slide" Target="slide791.xml"/><Relationship Id="rId4" Type="http://schemas.openxmlformats.org/officeDocument/2006/relationships/slide" Target="slide751.xml"/><Relationship Id="rId9" Type="http://schemas.openxmlformats.org/officeDocument/2006/relationships/slide" Target="slide781.xml"/><Relationship Id="rId14" Type="http://schemas.openxmlformats.org/officeDocument/2006/relationships/slide" Target="slide760.xml"/></Relationships>
</file>

<file path=ppt/slides/_rels/slide746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51.xml.rels><?xml version="1.0" encoding="UTF-8" standalone="yes"?>
<Relationships xmlns="http://schemas.openxmlformats.org/package/2006/relationships"><Relationship Id="rId3" Type="http://schemas.openxmlformats.org/officeDocument/2006/relationships/slide" Target="slide745.xml"/><Relationship Id="rId2" Type="http://schemas.openxmlformats.org/officeDocument/2006/relationships/image" Target="../media/image9010.png"/><Relationship Id="rId1" Type="http://schemas.openxmlformats.org/officeDocument/2006/relationships/slideLayout" Target="../slideLayouts/slideLayout120.xml"/></Relationships>
</file>

<file path=ppt/slides/_rels/slide757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60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68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74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81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6.png"/><Relationship Id="rId2" Type="http://schemas.openxmlformats.org/officeDocument/2006/relationships/image" Target="../media/image13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9.png"/><Relationship Id="rId2" Type="http://schemas.openxmlformats.org/officeDocument/2006/relationships/image" Target="../media/image13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13)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90422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" action="ppaction://hlinksldjump"/>
                            </a:rPr>
                            <a:t>13.1) Integrating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13.6) Areas under the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-axis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510000" r="-200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23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20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20121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713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713645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58713"/>
                <a:ext cx="4572001" cy="369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4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58713"/>
                <a:ext cx="4572001" cy="369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2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030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030731"/>
              </a:xfrm>
              <a:prstGeom prst="rect">
                <a:avLst/>
              </a:prstGeom>
              <a:blipFill>
                <a:blip r:embed="rId2"/>
                <a:stretch>
                  <a:fillRect l="-2000" t="-4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8030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58713"/>
                <a:ext cx="4572001" cy="633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58713"/>
                <a:ext cx="4572001" cy="633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9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16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39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167820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60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60639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550231"/>
                <a:ext cx="4572001" cy="633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50231"/>
                <a:ext cx="4572001" cy="633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1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1.5) Surds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1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550231"/>
                <a:ext cx="457200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50231"/>
                <a:ext cx="4572001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1.6) Rationalising denominators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13.2) Indefinite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3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81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813608"/>
              </a:xfrm>
              <a:prstGeom prst="rect">
                <a:avLst/>
              </a:prstGeom>
              <a:blipFill>
                <a:blip r:embed="rId2"/>
                <a:stretch>
                  <a:fillRect l="-2000" t="-1278" b="-1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84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844975"/>
              </a:xfrm>
              <a:prstGeom prst="rect">
                <a:avLst/>
              </a:prstGeom>
              <a:blipFill>
                <a:blip r:embed="rId3"/>
                <a:stretch>
                  <a:fillRect l="-2133" t="-5755" b="-1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2449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2449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Quadratics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82310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2.1) Solving quadratic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2.2) Completing the square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2.3)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2.4) Quadratic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2.5) The discriminant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2.6) Modelling with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31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Solving quadratic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2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253100"/>
              </a:xfrm>
              <a:prstGeom prst="rect">
                <a:avLst/>
              </a:prstGeom>
              <a:blipFill>
                <a:blip r:embed="rId2"/>
                <a:stretch>
                  <a:fillRect l="-2000" t="-3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220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+2)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220399"/>
              </a:xfrm>
              <a:prstGeom prst="rect">
                <a:avLst/>
              </a:prstGeom>
              <a:blipFill>
                <a:blip r:embed="rId3"/>
                <a:stretch>
                  <a:fillRect l="-2133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690993"/>
                <a:ext cx="4572001" cy="627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90993"/>
                <a:ext cx="4572001" cy="627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0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1.2) Expanding brackets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2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253100"/>
              </a:xfrm>
              <a:prstGeom prst="rect">
                <a:avLst/>
              </a:prstGeom>
              <a:blipFill>
                <a:blip r:embed="rId2"/>
                <a:stretch>
                  <a:fillRect l="-2000" t="-3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220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(6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−1)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220399"/>
              </a:xfrm>
              <a:prstGeom prst="rect">
                <a:avLst/>
              </a:prstGeom>
              <a:blipFill>
                <a:blip r:embed="rId3"/>
                <a:stretch>
                  <a:fillRect l="-2133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69099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9099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3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are constants.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888448"/>
              </a:xfrm>
              <a:prstGeom prst="rect">
                <a:avLst/>
              </a:prstGeom>
              <a:blipFill>
                <a:blip r:embed="rId2"/>
                <a:stretch>
                  <a:fillRect l="-2000" t="-82877" r="-933" b="-76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are constants.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888448"/>
              </a:xfrm>
              <a:prstGeom prst="rect">
                <a:avLst/>
              </a:prstGeom>
              <a:blipFill>
                <a:blip r:embed="rId3"/>
                <a:stretch>
                  <a:fillRect l="-2133" t="-82877" b="-76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69099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9099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5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2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253100"/>
              </a:xfrm>
              <a:prstGeom prst="rect">
                <a:avLst/>
              </a:prstGeom>
              <a:blipFill>
                <a:blip r:embed="rId2"/>
                <a:stretch>
                  <a:fillRect l="-2000" t="-3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238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238544"/>
              </a:xfrm>
              <a:prstGeom prst="rect">
                <a:avLst/>
              </a:prstGeom>
              <a:blipFill>
                <a:blip r:embed="rId3"/>
                <a:stretch>
                  <a:fillRect l="-2133" t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690993"/>
                <a:ext cx="4572001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90993"/>
                <a:ext cx="4572001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Completing the square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2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13.1) Integrating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29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291507"/>
              </a:xfrm>
              <a:prstGeom prst="rect">
                <a:avLst/>
              </a:prstGeom>
              <a:blipFill>
                <a:blip r:embed="rId2"/>
                <a:stretch>
                  <a:fillRect l="-2000" t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41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416222"/>
              </a:xfrm>
              <a:prstGeom prst="rect">
                <a:avLst/>
              </a:prstGeom>
              <a:blipFill>
                <a:blip r:embed="rId3"/>
                <a:stretch>
                  <a:fillRect l="-2133" t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882352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882352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4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41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n-GB" sz="2400" b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416222"/>
              </a:xfrm>
              <a:prstGeom prst="rect">
                <a:avLst/>
              </a:prstGeom>
              <a:blipFill>
                <a:blip r:embed="rId2"/>
                <a:stretch>
                  <a:fillRect l="-2000" t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41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416222"/>
              </a:xfrm>
              <a:prstGeom prst="rect">
                <a:avLst/>
              </a:prstGeom>
              <a:blipFill>
                <a:blip r:embed="rId3"/>
                <a:stretch>
                  <a:fillRect l="-2133" t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882352"/>
                <a:ext cx="4572001" cy="855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882352"/>
                <a:ext cx="4572001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e>
                          </m:d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+12+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47403"/>
              </a:xfrm>
              <a:prstGeom prst="rect">
                <a:avLst/>
              </a:prstGeom>
              <a:blipFill>
                <a:blip r:embed="rId2"/>
                <a:stretch>
                  <a:fillRect l="-1333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−108+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47403"/>
              </a:xfrm>
              <a:prstGeom prst="rect">
                <a:avLst/>
              </a:prstGeom>
              <a:blipFill>
                <a:blip r:embed="rId3"/>
                <a:stretch>
                  <a:fillRect l="-1467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88235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88235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3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Quadratic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0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13.3) Finding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0315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2.5) The discriminant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5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3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equation of the curve.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349793"/>
              </a:xfrm>
              <a:prstGeom prst="rect">
                <a:avLst/>
              </a:prstGeom>
              <a:blipFill>
                <a:blip r:embed="rId2"/>
                <a:stretch>
                  <a:fillRect l="-1333" t="-2252" b="-4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equation of the curve.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467" t="-2304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9336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9336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8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Modelling with quadratics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9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69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6408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ad>
                          <m:ra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20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equation of the curve.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691745"/>
              </a:xfrm>
              <a:prstGeom prst="rect">
                <a:avLst/>
              </a:prstGeom>
              <a:blipFill>
                <a:blip r:embed="rId2"/>
                <a:stretch>
                  <a:fillRect l="-1333" t="-1799" b="-4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526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4, 5</m:t>
                        </m:r>
                      </m:e>
                    </m: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equation of the curve.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526187"/>
              </a:xfrm>
              <a:prstGeom prst="rect">
                <a:avLst/>
              </a:prstGeom>
              <a:blipFill>
                <a:blip r:embed="rId3"/>
                <a:stretch>
                  <a:fillRect l="-1467" t="-1992" b="-5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992317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992317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Equations and inequalities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51098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3.1) Linear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3.2) Quadratic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3.3) Simultaneous equations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3.4) Linear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3.5) Quadratic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3.6) Inequalities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3.7) Regions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3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1030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Linear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92918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Quadratic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13.4) Definite integrals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73032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Simultaneous equations on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8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9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94659"/>
              </a:xfrm>
              <a:prstGeom prst="rect">
                <a:avLst/>
              </a:prstGeom>
              <a:blipFill>
                <a:blip r:embed="rId2"/>
                <a:stretch>
                  <a:fillRect l="-1333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9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94659"/>
              </a:xfrm>
              <a:prstGeom prst="rect">
                <a:avLst/>
              </a:prstGeom>
              <a:blipFill>
                <a:blip r:embed="rId3"/>
                <a:stretch>
                  <a:fillRect l="-1467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9336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9336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3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Linear inequalities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7605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Quadratic inequalities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6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9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94659"/>
              </a:xfrm>
              <a:prstGeom prst="rect">
                <a:avLst/>
              </a:prstGeom>
              <a:blipFill>
                <a:blip r:embed="rId2"/>
                <a:stretch>
                  <a:fillRect l="-1333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9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94659"/>
              </a:xfrm>
              <a:prstGeom prst="rect">
                <a:avLst/>
              </a:prstGeom>
              <a:blipFill>
                <a:blip r:embed="rId3"/>
                <a:stretch>
                  <a:fillRect l="-1467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9336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624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9336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11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110817"/>
              </a:xfrm>
              <a:prstGeom prst="rect">
                <a:avLst/>
              </a:prstGeom>
              <a:blipFill>
                <a:blip r:embed="rId2"/>
                <a:stretch>
                  <a:fillRect l="-1333" t="-2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9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94659"/>
              </a:xfrm>
              <a:prstGeom prst="rect">
                <a:avLst/>
              </a:prstGeom>
              <a:blipFill>
                <a:blip r:embed="rId3"/>
                <a:stretch>
                  <a:fillRect l="-1467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93362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93362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Inequalities on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7595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7735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Graphs and transformations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25501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4.1) Cubic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4.2) Quartic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4.3) Reciprocal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4.4) Points of intersection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4.5) Translating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4.6) Stretching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4.7) Transforming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3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8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65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2719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2719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1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9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91837"/>
              </a:xfrm>
              <a:prstGeom prst="rect">
                <a:avLst/>
              </a:prstGeom>
              <a:blipFill>
                <a:blip r:embed="rId2"/>
                <a:stretch>
                  <a:fillRect l="-1333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9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91837"/>
              </a:xfrm>
              <a:prstGeom prst="rect">
                <a:avLst/>
              </a:prstGeom>
              <a:blipFill>
                <a:blip r:embed="rId3"/>
                <a:stretch>
                  <a:fillRect l="-1467" t="-2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8685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8685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4.1) Cubic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42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constant and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+7)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=108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425262"/>
              </a:xfrm>
              <a:prstGeom prst="rect">
                <a:avLst/>
              </a:prstGeom>
              <a:blipFill>
                <a:blip r:embed="rId2"/>
                <a:stretch>
                  <a:fillRect l="-1333" t="-2137" b="-4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402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 constant and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+7)</m:t>
                          </m:r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402435"/>
              </a:xfrm>
              <a:prstGeom prst="rect">
                <a:avLst/>
              </a:prstGeom>
              <a:blipFill>
                <a:blip r:embed="rId3"/>
                <a:stretch>
                  <a:fillRect l="-1467" t="-2174" b="-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8685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8685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6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Pure Mathematics Year 1 / AS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43572"/>
              </p:ext>
            </p:extLst>
          </p:nvPr>
        </p:nvGraphicFramePr>
        <p:xfrm>
          <a:off x="-1" y="737040"/>
          <a:ext cx="9143999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1) Algebraic expressions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2)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3) Equations and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4) Graphs and transformations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5) Straight line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6) Circles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7) Algebraic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31773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8) The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98483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9) Trigonometric ratios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074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1" action="ppaction://hlinksldjump"/>
                        </a:rPr>
                        <a:t>10) Trigonometric identities and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75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2" action="ppaction://hlinksldjump"/>
                        </a:rPr>
                        <a:t>11)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4176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3" action="ppaction://hlinksldjump"/>
                        </a:rPr>
                        <a:t>12) Differentiation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359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4" action="ppaction://hlinksldjump"/>
                        </a:rPr>
                        <a:t>13) Integration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0907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5" action="ppaction://hlinksldjump"/>
                        </a:rPr>
                        <a:t>14) Exponentials and logarithms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3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5486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4.2) Quartic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49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88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GB" sz="20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b="0" dirty="0">
                    <a:latin typeface="Candara" panose="020E0502030303020204" pitchFamily="34" charset="0"/>
                  </a:rPr>
                  <a:t>,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888898"/>
              </a:xfrm>
              <a:prstGeom prst="rect">
                <a:avLst/>
              </a:prstGeom>
              <a:blipFill>
                <a:blip r:embed="rId2"/>
                <a:stretch>
                  <a:fillRect l="-1333"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89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GB" sz="20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890757"/>
              </a:xfrm>
              <a:prstGeom prst="rect">
                <a:avLst/>
              </a:prstGeom>
              <a:blipFill>
                <a:blip r:embed="rId3"/>
                <a:stretch>
                  <a:fillRect l="-1467"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37028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37028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2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4.3) Reciprocal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35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13.5) Areas under curves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6285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4.4) Points of intersection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25730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4.5) Translating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26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finite region bounded by the curve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lines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294" b="-6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3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finite region bounded by 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lines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349793"/>
              </a:xfrm>
              <a:prstGeom prst="rect">
                <a:avLst/>
              </a:prstGeom>
              <a:blipFill>
                <a:blip r:embed="rId3"/>
                <a:stretch>
                  <a:fillRect l="-1467" t="-2252" b="-4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78956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2882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789569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1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4.6) Stretching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9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finite region between the curve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=6+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finite region between 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=20−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93362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93362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8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4.7) Transforming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22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finite region bounded by the curve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 and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42017"/>
              </a:xfrm>
              <a:prstGeom prst="rect">
                <a:avLst/>
              </a:prstGeom>
              <a:blipFill>
                <a:blip r:embed="rId2"/>
                <a:stretch>
                  <a:fillRect l="-1333" t="-2924" b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finite region bounded by 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93362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93362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2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Straight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lin</a:t>
            </a:r>
            <a: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  <a:t>e graphs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5.1)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𝑚𝑥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𝑐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7" t="-8333" r="-200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5337172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5.1)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13.6) Areas under the 𝑥-axis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10799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5.2) Equations of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08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finite region bounded by the curve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finite region bounded by 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630178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630178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5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total area bound between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−2)(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total area bound between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630178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630178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2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1.3) Factorising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5551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5.3) Parallel and perpendicular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94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948260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7774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27194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27194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total area bound between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total area bound between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53651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53651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5.4) Length and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6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13.7) Areas between curves and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4292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5.5) Modelling with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07201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6) Circles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455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6.1) Midpoints and perpendicular bisectors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6.2) Equation of a circle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6.3) Intersections of straight lines and circles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6.4) Use tangent and chord properties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6.5) Circles and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01380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75704" cy="527222"/>
          </a:xfrm>
        </p:spPr>
        <p:txBody>
          <a:bodyPr/>
          <a:lstStyle/>
          <a:p>
            <a:r>
              <a:rPr lang="en-GB" dirty="0"/>
              <a:t>6.1) Midpoints and perpendicular bisectors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66734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6.2) Equation of a circle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97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area bounded by the curve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line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area bounded by 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line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6898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6898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6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29492" cy="527222"/>
          </a:xfrm>
        </p:spPr>
        <p:txBody>
          <a:bodyPr/>
          <a:lstStyle/>
          <a:p>
            <a:r>
              <a:rPr lang="en-GB" dirty="0"/>
              <a:t>6.3) Intersections of straight lines and circles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1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diagram shows a sketch of 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line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shaded region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𝑂𝐴𝐶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294" r="-2133" b="-6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diagram shows a sketch of 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line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area of the shaded region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𝑂𝐴𝐶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467" t="-2304" r="-20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428016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428016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E37A47D-7462-47AB-AAE3-ADD18203E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104" y="1802962"/>
            <a:ext cx="3631756" cy="2349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62149C-803C-4C71-B01A-6F98BBCA7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78" y="1935359"/>
            <a:ext cx="3727219" cy="23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6.4) Use tangent and chord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18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area bounded by the curve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line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area bounded by the curve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the line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=10−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7055" y="1495186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1495186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6.5) Circles and triangles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37893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Algebraic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4397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7.1) Algebraic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7.2) Dividing polynomials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7.3) The factor theorem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7.4) Mathematical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7.5) Methods of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80717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Algebraic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20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39743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1.1) Index laws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1.2) Expanding brackets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1.3) Factorising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1.4) Negative and fractional indices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1.5) Surds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1.6) Rationalising denominators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69673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Dividing polynomials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71408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The factor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0997"/>
      </p:ext>
    </p:extLst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Mathematical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14658"/>
      </p:ext>
    </p:extLst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7.5) Methods of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69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699235"/>
              </a:xfrm>
              <a:prstGeom prst="rect">
                <a:avLst/>
              </a:prstGeom>
              <a:blipFill>
                <a:blip r:embed="rId2"/>
                <a:stretch>
                  <a:fillRect l="-2000" t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27194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27194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Index Laws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4483"/>
      </p:ext>
    </p:extLst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8) The binomial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14486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8.1) Pascal’s triangle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8.2) Factorial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8.3) The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8.4) Solving binomial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8.5) Binomial estimation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284534"/>
      </p:ext>
    </p:extLst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8.1) Pascal’s triangle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98245"/>
      </p:ext>
    </p:extLst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8.2) Factorial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84750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8.3) The binomial expansion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1241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8.4) Solving binomial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40341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8.5) Binomial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2200"/>
      </p:ext>
    </p:extLst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Trigonometric ratios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97882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9.1) The cosine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9.2) The 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9.3) Areas of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9.4) Solving triangle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9.5) Graphs of sine, cosine and tangent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9.6) Transforming trigonometric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88354"/>
      </p:ext>
    </p:extLst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9.1) The cosine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22511"/>
      </p:ext>
    </p:extLst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9.2) The 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03755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9.3) Areas of triangles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524"/>
      </p:ext>
    </p:extLst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9.4) Solving triangle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90295"/>
      </p:ext>
    </p:extLst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9.5) Graphs of sine, cosine and tangent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40990"/>
      </p:ext>
    </p:extLst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9.6) Transforming trigonometric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10658"/>
      </p:ext>
    </p:extLst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33314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Trigonometric identities and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62962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10.1) Angles in all four quadrants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10.2) Exact values of trigonometrical ratios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10.3) Trigonometric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10.4) Simple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10.5) Harder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10.6) Equations and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91071"/>
      </p:ext>
    </p:extLst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10.1) Angles in all four quadrants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60123"/>
      </p:ext>
    </p:extLst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21486" cy="527222"/>
          </a:xfrm>
        </p:spPr>
        <p:txBody>
          <a:bodyPr/>
          <a:lstStyle/>
          <a:p>
            <a:r>
              <a:rPr lang="en-GB" dirty="0"/>
              <a:t>10.2) Exact values of trigonometrical ratios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8181"/>
      </p:ext>
    </p:extLst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10.3)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0632"/>
      </p:ext>
    </p:extLst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10.4) Simple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1036"/>
      </p:ext>
    </p:extLst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10.5) Harder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9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85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858749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1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18181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22197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22197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Negative and fractional indices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40047"/>
      </p:ext>
    </p:extLst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10.6) Equations and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32599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11) Vectors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59451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11.1)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11.2) Representing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11.3) Magnitude and direction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11.4) Position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11.5) Solving geometric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11.6) Modelling with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75569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11.1)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79848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11.2) Representing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44597"/>
      </p:ext>
    </p:extLst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11.3) Magnitude and direction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31074"/>
      </p:ext>
    </p:extLst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11.4) Position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40039"/>
      </p:ext>
    </p:extLst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11.5) Solving geometric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91561"/>
      </p:ext>
    </p:extLst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11.6) Modelling with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25335"/>
      </p:ext>
    </p:extLst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12)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12.3) Differentiating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67" t="-208333" r="-200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593035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12.1) Gradients of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30618"/>
      </p:ext>
    </p:extLst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12.2) Finding the derivative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81193"/>
      </p:ext>
    </p:extLst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12.3)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46412"/>
      </p:ext>
    </p:extLst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12.4) Differentiating quadratics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66022"/>
      </p:ext>
    </p:extLst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084679" cy="527222"/>
          </a:xfrm>
        </p:spPr>
        <p:txBody>
          <a:bodyPr>
            <a:normAutofit fontScale="90000"/>
          </a:bodyPr>
          <a:lstStyle/>
          <a:p>
            <a:r>
              <a:rPr lang="en-GB" dirty="0"/>
              <a:t>12.5) Differentiating functions with two or more terms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68035"/>
      </p:ext>
    </p:extLst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12.6) Gradients, tangents and 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25664"/>
      </p:ext>
    </p:extLst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75274" cy="527222"/>
          </a:xfrm>
        </p:spPr>
        <p:txBody>
          <a:bodyPr/>
          <a:lstStyle/>
          <a:p>
            <a:r>
              <a:rPr lang="en-GB" dirty="0"/>
              <a:t>12.7) Increasing and decreasing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4026"/>
      </p:ext>
    </p:extLst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12.8) Second order derivatives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94149"/>
      </p:ext>
    </p:extLst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12.9) Stationary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69019"/>
      </p:ext>
    </p:extLst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12.10) Sketching gradient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46565"/>
      </p:ext>
    </p:extLst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12.11) Modelling with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2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69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696140"/>
              </a:xfrm>
              <a:prstGeom prst="rect">
                <a:avLst/>
              </a:prstGeom>
              <a:blipFill>
                <a:blip r:embed="rId2"/>
                <a:stretch>
                  <a:fillRect l="-2000" t="-1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3136"/>
              </a:xfrm>
              <a:prstGeom prst="rect">
                <a:avLst/>
              </a:prstGeom>
              <a:blipFill>
                <a:blip r:embed="rId3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68481"/>
                <a:ext cx="4572001" cy="78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68481"/>
                <a:ext cx="4572001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6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13)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13.1) Integrating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13.6) Areas under the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8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-axis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510000" r="-200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5842732"/>
      </p:ext>
    </p:extLst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13.1) Integrating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34324"/>
      </p:ext>
    </p:extLst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13.2) Indefinite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9813"/>
      </p:ext>
    </p:extLst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13.3) Finding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65155"/>
      </p:ext>
    </p:extLst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13.4) 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46486"/>
      </p:ext>
    </p:extLst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13.5) Areas under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72583"/>
      </p:ext>
    </p:extLst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13.6) Areas under the 𝑥-axis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08000"/>
      </p:ext>
    </p:extLst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13.7) Areas between curves and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9538"/>
      </p:ext>
    </p:extLst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14) Exponentials and logarithms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14.2)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" t="-10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7962238"/>
      </p:ext>
    </p:extLst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14.1) Exponential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7537"/>
      </p:ext>
    </p:extLst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14.2)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37595"/>
      </p:ext>
    </p:extLst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14.3) Exponential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3945"/>
      </p:ext>
    </p:extLst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14.4)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9662"/>
      </p:ext>
    </p:extLst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14.5) Laws of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73174"/>
      </p:ext>
    </p:extLst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98111" cy="527222"/>
          </a:xfrm>
        </p:spPr>
        <p:txBody>
          <a:bodyPr/>
          <a:lstStyle/>
          <a:p>
            <a:r>
              <a:rPr lang="en-GB" dirty="0"/>
              <a:t>14.6) Solving equations using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9720"/>
      </p:ext>
    </p:extLst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14.7) Working with natural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63117"/>
      </p:ext>
    </p:extLst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14.8) Logarithms and non-linear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29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296002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18118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20178"/>
                <a:ext cx="45720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20178"/>
                <a:ext cx="4572001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50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504648"/>
              </a:xfrm>
              <a:prstGeom prst="rect">
                <a:avLst/>
              </a:prstGeom>
              <a:blipFill>
                <a:blip r:embed="rId2"/>
                <a:stretch>
                  <a:fillRect l="-2000" t="-8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668438"/>
                <a:ext cx="45720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668438"/>
                <a:ext cx="4572001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8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80C472-DD2E-40B3-9179-4A4B690F1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25D785-21BF-4EE7-A3DA-316D76F1E1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D29D93-0765-400F-B185-A22728743CC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00eee050-7eda-4a68-8825-514e694f5f09"/>
    <ds:schemaRef ds:uri="http://schemas.microsoft.com/office/2006/documentManagement/types"/>
    <ds:schemaRef ds:uri="http://schemas.openxmlformats.org/package/2006/metadata/core-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16091</TotalTime>
  <Words>2655</Words>
  <Application>Microsoft Office PowerPoint</Application>
  <PresentationFormat>On-screen Show (4:3)</PresentationFormat>
  <Paragraphs>345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Cambria Math</vt:lpstr>
      <vt:lpstr>Candara</vt:lpstr>
      <vt:lpstr>Office Theme</vt:lpstr>
      <vt:lpstr>13) Integration</vt:lpstr>
      <vt:lpstr>13.1) Integrating x^n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13.2) Indefinite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13.3) Finding functions</vt:lpstr>
      <vt:lpstr>PowerPoint Presentation</vt:lpstr>
      <vt:lpstr>PowerPoint Presentation</vt:lpstr>
      <vt:lpstr>13.4) Definite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13.5) Areas under curves</vt:lpstr>
      <vt:lpstr>PowerPoint Presentation</vt:lpstr>
      <vt:lpstr>PowerPoint Presentation</vt:lpstr>
      <vt:lpstr>PowerPoint Presentation</vt:lpstr>
      <vt:lpstr>13.6) Areas under the 𝑥-axis</vt:lpstr>
      <vt:lpstr>PowerPoint Presentation</vt:lpstr>
      <vt:lpstr>PowerPoint Presentation</vt:lpstr>
      <vt:lpstr>PowerPoint Presentation</vt:lpstr>
      <vt:lpstr>13.7) Areas between curves and lines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573</cp:revision>
  <dcterms:created xsi:type="dcterms:W3CDTF">2020-05-18T02:11:06Z</dcterms:created>
  <dcterms:modified xsi:type="dcterms:W3CDTF">2021-09-02T13:27:33Z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