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7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7.png"/><Relationship Id="rId2" Type="http://schemas.openxmlformats.org/officeDocument/2006/relationships/image" Target="../media/image12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0.png"/><Relationship Id="rId2" Type="http://schemas.openxmlformats.org/officeDocument/2006/relationships/image" Target="../media/image12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12.11) Modelling with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183457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89556"/>
                <a:ext cx="4572000" cy="972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Given that the area,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an expanding circle is related to its radius,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by the formula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rate of change of area with respect to radius at the instant when the radius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89556"/>
                <a:ext cx="4572000" cy="972510"/>
              </a:xfrm>
              <a:prstGeom prst="rect">
                <a:avLst/>
              </a:prstGeom>
              <a:blipFill>
                <a:blip r:embed="rId2"/>
                <a:stretch>
                  <a:fillRect l="-400" b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66130"/>
                <a:ext cx="4572000" cy="1043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Given that the volume,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an expanding sphere is related to its radius,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by the formula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rate of change of volume with respect to radius at the instant when the radius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66130"/>
                <a:ext cx="4572000" cy="1043491"/>
              </a:xfrm>
              <a:prstGeom prst="rect">
                <a:avLst/>
              </a:prstGeom>
              <a:blipFill>
                <a:blip r:embed="rId3"/>
                <a:stretch>
                  <a:fillRect l="-400" b="-5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53304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314 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per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3304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583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89556"/>
                <a:ext cx="4572000" cy="2121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cuboid is to be made with volume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81 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cuboid has a rectangular cross-section where the length of the rectangle is equal to twice its width,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volume of the cuboid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81 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Show that the total length,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twelve edges of the cuboid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162</m:t>
                        </m:r>
                      </m:num>
                      <m:den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Given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can vary, use differentiation to find the maximum or minimum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Justify that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you have found is a minimum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89556"/>
                <a:ext cx="4572000" cy="2121671"/>
              </a:xfrm>
              <a:prstGeom prst="rect">
                <a:avLst/>
              </a:prstGeom>
              <a:blipFill>
                <a:blip r:embed="rId2"/>
                <a:stretch>
                  <a:fillRect l="-400" b="-2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66130"/>
                <a:ext cx="4572000" cy="2198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cuboid is to be made from 54m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2</a:t>
                </a:r>
                <a:r>
                  <a:rPr lang="en-GB" sz="1400" dirty="0">
                    <a:latin typeface="Candara" panose="020E0502030303020204" pitchFamily="34" charset="0"/>
                  </a:rPr>
                  <a:t> of sheet metal.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cuboid has a horizontal base and no top.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height of the cuboid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Two of the opposite vertical faces are squares.</a:t>
                </a:r>
                <a:endParaRPr lang="en-GB" sz="5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Show that the volume, V m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3</a:t>
                </a:r>
                <a:r>
                  <a:rPr lang="en-GB" sz="1400" dirty="0">
                    <a:latin typeface="Candara" panose="020E0502030303020204" pitchFamily="34" charset="0"/>
                  </a:rPr>
                  <a:t>, of the tank is given by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𝑉</m:t>
                    </m:r>
                    <m:r>
                      <a:rPr lang="en-GB" sz="1400" i="1">
                        <a:latin typeface="Cambria Math"/>
                      </a:rPr>
                      <m:t>=18</m:t>
                    </m:r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Given that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can vary, use differentiation to find the maximum or minimum value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Justify that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you have found is a maximum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66130"/>
                <a:ext cx="4572000" cy="2198551"/>
              </a:xfrm>
              <a:prstGeom prst="rect">
                <a:avLst/>
              </a:prstGeom>
              <a:blipFill>
                <a:blip r:embed="rId3"/>
                <a:stretch>
                  <a:fillRect l="-400" t="-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7" y="2844225"/>
                <a:ext cx="4572001" cy="968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Shown</a:t>
                </a: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=36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;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=3,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=−12&lt;0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7" y="2844225"/>
                <a:ext cx="4572001" cy="968663"/>
              </a:xfrm>
              <a:prstGeom prst="rect">
                <a:avLst/>
              </a:prstGeom>
              <a:blipFill>
                <a:blip r:embed="rId4"/>
                <a:stretch>
                  <a:fillRect l="-800" t="-1899"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9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16110</TotalTime>
  <Words>424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12.11) Modelling with differentiation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585</cp:revision>
  <dcterms:created xsi:type="dcterms:W3CDTF">2020-05-18T02:11:06Z</dcterms:created>
  <dcterms:modified xsi:type="dcterms:W3CDTF">2021-09-02T22:09:54Z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