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85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1.png"/><Relationship Id="rId2" Type="http://schemas.openxmlformats.org/officeDocument/2006/relationships/image" Target="../media/image128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1.png"/><Relationship Id="rId2" Type="http://schemas.openxmlformats.org/officeDocument/2006/relationships/image" Target="../media/image128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2.png"/><Relationship Id="rId2" Type="http://schemas.openxmlformats.org/officeDocument/2006/relationships/image" Target="../media/image12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12.10) Sketching gradient functions</a:t>
            </a:r>
          </a:p>
        </p:txBody>
      </p:sp>
    </p:spTree>
    <p:extLst>
      <p:ext uri="{BB962C8B-B14F-4D97-AF65-F5344CB8AC3E}">
        <p14:creationId xmlns:p14="http://schemas.microsoft.com/office/powerpoint/2010/main" val="333651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664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the same axes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664"/>
                <a:ext cx="4572000" cy="338554"/>
              </a:xfrm>
              <a:prstGeom prst="rect">
                <a:avLst/>
              </a:prstGeom>
              <a:blipFill>
                <a:blip r:embed="rId2"/>
                <a:stretch>
                  <a:fillRect l="-667"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3654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the same axes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3654"/>
                <a:ext cx="4572000" cy="338554"/>
              </a:xfrm>
              <a:prstGeom prst="rect">
                <a:avLst/>
              </a:prstGeom>
              <a:blipFill>
                <a:blip r:embed="rId3"/>
                <a:stretch>
                  <a:fillRect l="-800"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8710EC27-A766-4675-A97B-76F3F83CE7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965" y="888913"/>
            <a:ext cx="2926070" cy="24633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2FFA7D-B79D-4DB1-9445-4937ED658B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2152" y="824197"/>
            <a:ext cx="3148883" cy="25370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96408B-2A9C-40D1-966F-DEAEDCFBF9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965" y="874228"/>
            <a:ext cx="2857523" cy="246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40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664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the same axes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664"/>
                <a:ext cx="4572000" cy="338554"/>
              </a:xfrm>
              <a:prstGeom prst="rect">
                <a:avLst/>
              </a:prstGeom>
              <a:blipFill>
                <a:blip r:embed="rId2"/>
                <a:stretch>
                  <a:fillRect l="-667"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3654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the same axes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3654"/>
                <a:ext cx="4572000" cy="338554"/>
              </a:xfrm>
              <a:prstGeom prst="rect">
                <a:avLst/>
              </a:prstGeom>
              <a:blipFill>
                <a:blip r:embed="rId3"/>
                <a:stretch>
                  <a:fillRect l="-800"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975CC9F8-08B9-4304-821E-7775885B8D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9775" y="914400"/>
            <a:ext cx="4215641" cy="22280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BADAE90-D3F6-4D23-9830-878ED297C3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3228" y="855507"/>
            <a:ext cx="4372188" cy="24844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FE9786E-B707-470B-8B0C-08B670C5F2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542" y="800218"/>
            <a:ext cx="4227023" cy="259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0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66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negative cubic has the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curve has stationary points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(4, 1)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(−1, 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cuts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(6, 0)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the gradient function,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showing the coordinates of any points where the curve cuts or meets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664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r="-1200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365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positive cubic has the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curve has stationary points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(−1, 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(1, 0)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cuts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(−3, 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the gradient function,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showing the coordinates of any points where the curve cuts or meets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3654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7" r="-10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9147FA7A-5984-4519-BAD1-79B13552D5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101" y="2147582"/>
            <a:ext cx="4030420" cy="392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05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6A61B-1EC9-4AD4-BD54-C329EF89154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16109</TotalTime>
  <Words>202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12.10) Sketching gradient functions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584</cp:revision>
  <dcterms:created xsi:type="dcterms:W3CDTF">2020-05-18T02:11:06Z</dcterms:created>
  <dcterms:modified xsi:type="dcterms:W3CDTF">2021-09-02T22:08:56Z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