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7857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81.png"/><Relationship Id="rId2" Type="http://schemas.openxmlformats.org/officeDocument/2006/relationships/image" Target="../media/image128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81.png"/><Relationship Id="rId2" Type="http://schemas.openxmlformats.org/officeDocument/2006/relationships/image" Target="../media/image128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92.png"/><Relationship Id="rId2" Type="http://schemas.openxmlformats.org/officeDocument/2006/relationships/image" Target="../media/image129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12.10) Sketching gradient functions</a:t>
            </a:r>
          </a:p>
        </p:txBody>
      </p:sp>
    </p:spTree>
    <p:extLst>
      <p:ext uri="{BB962C8B-B14F-4D97-AF65-F5344CB8AC3E}">
        <p14:creationId xmlns:p14="http://schemas.microsoft.com/office/powerpoint/2010/main" val="3336513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664"/>
                <a:ext cx="4572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on the same axes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664"/>
                <a:ext cx="4572000" cy="338554"/>
              </a:xfrm>
              <a:prstGeom prst="rect">
                <a:avLst/>
              </a:prstGeom>
              <a:blipFill>
                <a:blip r:embed="rId2"/>
                <a:stretch>
                  <a:fillRect l="-667" t="-5455" b="-2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3654"/>
                <a:ext cx="4572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on the same axes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3654"/>
                <a:ext cx="4572000" cy="338554"/>
              </a:xfrm>
              <a:prstGeom prst="rect">
                <a:avLst/>
              </a:prstGeom>
              <a:blipFill>
                <a:blip r:embed="rId3"/>
                <a:stretch>
                  <a:fillRect l="-800" t="-5455" b="-2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>
            <a:extLst>
              <a:ext uri="{FF2B5EF4-FFF2-40B4-BE49-F238E27FC236}">
                <a16:creationId xmlns:a16="http://schemas.microsoft.com/office/drawing/2014/main" id="{8710EC27-A766-4675-A97B-76F3F83CE7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4965" y="888913"/>
            <a:ext cx="2926070" cy="246338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B2FFA7D-B79D-4DB1-9445-4937ED658B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72152" y="824197"/>
            <a:ext cx="3148883" cy="253706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E96408B-2A9C-40D1-966F-DEAEDCFBF9E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2965" y="874228"/>
            <a:ext cx="2857523" cy="246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405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664"/>
                <a:ext cx="4572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on the same axes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664"/>
                <a:ext cx="4572000" cy="338554"/>
              </a:xfrm>
              <a:prstGeom prst="rect">
                <a:avLst/>
              </a:prstGeom>
              <a:blipFill>
                <a:blip r:embed="rId2"/>
                <a:stretch>
                  <a:fillRect l="-667" t="-5455" b="-2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3654"/>
                <a:ext cx="4572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on the same axes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3654"/>
                <a:ext cx="4572000" cy="338554"/>
              </a:xfrm>
              <a:prstGeom prst="rect">
                <a:avLst/>
              </a:prstGeom>
              <a:blipFill>
                <a:blip r:embed="rId3"/>
                <a:stretch>
                  <a:fillRect l="-800" t="-5455" b="-2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Picture 16">
            <a:extLst>
              <a:ext uri="{FF2B5EF4-FFF2-40B4-BE49-F238E27FC236}">
                <a16:creationId xmlns:a16="http://schemas.microsoft.com/office/drawing/2014/main" id="{975CC9F8-08B9-4304-821E-7775885B8D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79775" y="914400"/>
            <a:ext cx="4215641" cy="222803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BADAE90-D3F6-4D23-9830-878ED297C38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23228" y="855507"/>
            <a:ext cx="4372188" cy="2484444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FE9786E-B707-470B-8B0C-08B670C5F24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4542" y="800218"/>
            <a:ext cx="4227023" cy="2598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603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664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negative cubic has the equation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curve has stationary points 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(4, 1)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(−1, 0)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cuts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(6, 0)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Sketch the gradient function,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showing the coordinates of any points where the curve cuts or meets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664"/>
                <a:ext cx="4572000" cy="1569660"/>
              </a:xfrm>
              <a:prstGeom prst="rect">
                <a:avLst/>
              </a:prstGeom>
              <a:blipFill>
                <a:blip r:embed="rId2"/>
                <a:stretch>
                  <a:fillRect l="-667" t="-1167" r="-1200" b="-42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3654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positive cubic has the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curve has stationary points 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(−1, 4)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(1, 0)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cuts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(−3, 0)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Sketch the gradient function,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showing the coordinates of any points where the curve cuts or meets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3654"/>
                <a:ext cx="4572000" cy="1569660"/>
              </a:xfrm>
              <a:prstGeom prst="rect">
                <a:avLst/>
              </a:prstGeom>
              <a:blipFill>
                <a:blip r:embed="rId3"/>
                <a:stretch>
                  <a:fillRect l="-800" t="-1167" r="-1067" b="-42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Picture 17">
            <a:extLst>
              <a:ext uri="{FF2B5EF4-FFF2-40B4-BE49-F238E27FC236}">
                <a16:creationId xmlns:a16="http://schemas.microsoft.com/office/drawing/2014/main" id="{9147FA7A-5984-4519-BAD1-79B13552D5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04101" y="2147582"/>
            <a:ext cx="4030420" cy="3926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056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273DFCA-48CC-4E8C-83B8-6BF9D3C5B15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F6A61B-1EC9-4AD4-BD54-C329EF891545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78db98b4-7c56-4667-9532-fea666d1edab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9539B0A-5FE8-43E8-BE85-C119F7877C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16109</TotalTime>
  <Words>202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Candara</vt:lpstr>
      <vt:lpstr>Office Theme</vt:lpstr>
      <vt:lpstr>12.10) Sketching gradient functions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584</cp:revision>
  <dcterms:created xsi:type="dcterms:W3CDTF">2020-05-18T02:11:06Z</dcterms:created>
  <dcterms:modified xsi:type="dcterms:W3CDTF">2021-09-02T22:08:56Z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