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20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6.png"/><Relationship Id="rId2" Type="http://schemas.openxmlformats.org/officeDocument/2006/relationships/image" Target="../media/image12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3.png"/><Relationship Id="rId2" Type="http://schemas.openxmlformats.org/officeDocument/2006/relationships/image" Target="../media/image124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12.8) Second order derivatives</a:t>
            </a:r>
          </a:p>
        </p:txBody>
      </p:sp>
    </p:spTree>
    <p:extLst>
      <p:ext uri="{BB962C8B-B14F-4D97-AF65-F5344CB8AC3E}">
        <p14:creationId xmlns:p14="http://schemas.microsoft.com/office/powerpoint/2010/main" val="380810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61664"/>
                <a:ext cx="4572000" cy="572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61664"/>
                <a:ext cx="4572000" cy="572464"/>
              </a:xfrm>
              <a:prstGeom prst="rect">
                <a:avLst/>
              </a:prstGeom>
              <a:blipFill>
                <a:blip r:embed="rId2"/>
                <a:stretch>
                  <a:fillRect l="-1467" b="-7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663"/>
                <a:ext cx="4572000" cy="572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663"/>
                <a:ext cx="4572000" cy="572464"/>
              </a:xfrm>
              <a:prstGeom prst="rect">
                <a:avLst/>
              </a:prstGeom>
              <a:blipFill>
                <a:blip r:embed="rId3"/>
                <a:stretch>
                  <a:fillRect l="-1467" b="-7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7173"/>
                <a:ext cx="4572001" cy="709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7173"/>
                <a:ext cx="4572001" cy="709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05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61664"/>
                <a:ext cx="4572000" cy="55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61664"/>
                <a:ext cx="4572000" cy="558999"/>
              </a:xfrm>
              <a:prstGeom prst="rect">
                <a:avLst/>
              </a:prstGeom>
              <a:blipFill>
                <a:blip r:embed="rId2"/>
                <a:stretch>
                  <a:fillRect l="-1467" b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663"/>
                <a:ext cx="4572000" cy="55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663"/>
                <a:ext cx="4572000" cy="558999"/>
              </a:xfrm>
              <a:prstGeom prst="rect">
                <a:avLst/>
              </a:prstGeom>
              <a:blipFill>
                <a:blip r:embed="rId2"/>
                <a:stretch>
                  <a:fillRect l="-1467" b="-3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87173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87173"/>
                <a:ext cx="4572001" cy="670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81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16107</TotalTime>
  <Words>212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12.8) Second order derivatives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582</cp:revision>
  <dcterms:created xsi:type="dcterms:W3CDTF">2020-05-18T02:11:06Z</dcterms:created>
  <dcterms:modified xsi:type="dcterms:W3CDTF">2021-09-02T22:07:04Z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