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2602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36.png"/><Relationship Id="rId2" Type="http://schemas.openxmlformats.org/officeDocument/2006/relationships/image" Target="../media/image1234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38.png"/><Relationship Id="rId2" Type="http://schemas.openxmlformats.org/officeDocument/2006/relationships/image" Target="../media/image123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8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40.png"/><Relationship Id="rId2" Type="http://schemas.openxmlformats.org/officeDocument/2006/relationships/image" Target="../media/image1239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43.png"/><Relationship Id="rId2" Type="http://schemas.openxmlformats.org/officeDocument/2006/relationships/image" Target="../media/image124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8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8675274" cy="527222"/>
          </a:xfrm>
        </p:spPr>
        <p:txBody>
          <a:bodyPr/>
          <a:lstStyle/>
          <a:p>
            <a:r>
              <a:rPr lang="en-GB" dirty="0"/>
              <a:t>12.7) Increasing and decreasing functions</a:t>
            </a:r>
          </a:p>
        </p:txBody>
      </p:sp>
    </p:spTree>
    <p:extLst>
      <p:ext uri="{BB962C8B-B14F-4D97-AF65-F5344CB8AC3E}">
        <p14:creationId xmlns:p14="http://schemas.microsoft.com/office/powerpoint/2010/main" val="809469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Show that the function 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−3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−5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increasing for all real values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t="-3974" r="-2000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Show that the function 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+6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+21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+2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increasing for all real values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067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72000" y="1354953"/>
            <a:ext cx="4572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000" b="0" dirty="0">
                <a:solidFill>
                  <a:srgbClr val="FF0000"/>
                </a:solidFill>
                <a:latin typeface="Candara" panose="020E0502030303020204" pitchFamily="34" charset="0"/>
                <a:ea typeface="Cambria Math" panose="02040503050406030204" pitchFamily="18" charset="0"/>
              </a:rPr>
              <a:t>Shown</a:t>
            </a:r>
          </a:p>
        </p:txBody>
      </p:sp>
    </p:spTree>
    <p:extLst>
      <p:ext uri="{BB962C8B-B14F-4D97-AF65-F5344CB8AC3E}">
        <p14:creationId xmlns:p14="http://schemas.microsoft.com/office/powerpoint/2010/main" val="3644257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interval(s) on which the function </a:t>
                </a: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6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−135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+1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increasing.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interval(s) on which the function </a:t>
                </a: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+6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−135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increasing.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067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142763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sz="20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0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≤−9</m:t>
                    </m:r>
                  </m:oMath>
                </a14:m>
                <a:r>
                  <a:rPr lang="en-US" sz="20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≥5</m:t>
                    </m:r>
                  </m:oMath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142763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t="-7576" b="-257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88535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017" y="46166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Show that the function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5−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(4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+3)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decreasing for all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7" y="461664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200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663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Show that the function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3+4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(−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decreasing for all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663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72000" y="1354953"/>
            <a:ext cx="457200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2000" b="0" dirty="0">
                <a:solidFill>
                  <a:srgbClr val="FF0000"/>
                </a:solidFill>
                <a:latin typeface="Candara" panose="020E0502030303020204" pitchFamily="34" charset="0"/>
                <a:ea typeface="Cambria Math" panose="02040503050406030204" pitchFamily="18" charset="0"/>
              </a:rPr>
              <a:t>Shown</a:t>
            </a:r>
          </a:p>
        </p:txBody>
      </p:sp>
    </p:spTree>
    <p:extLst>
      <p:ext uri="{BB962C8B-B14F-4D97-AF65-F5344CB8AC3E}">
        <p14:creationId xmlns:p14="http://schemas.microsoft.com/office/powerpoint/2010/main" val="1741763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017" y="461664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interval on which the function </a:t>
                </a: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3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−9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−10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decreasing.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7" y="461664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200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663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interval on which the function </a:t>
                </a: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+3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−9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+5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decreasing.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663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354953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[−3, 1]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354953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151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6087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273DFCA-48CC-4E8C-83B8-6BF9D3C5B15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F6A61B-1EC9-4AD4-BD54-C329EF89154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9539B0A-5FE8-43E8-BE85-C119F7877C9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16106</TotalTime>
  <Words>286</Words>
  <Application>Microsoft Office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Cambria Math</vt:lpstr>
      <vt:lpstr>Candara</vt:lpstr>
      <vt:lpstr>Office Theme</vt:lpstr>
      <vt:lpstr>12.7) Increasing and decreasing functions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581</cp:revision>
  <dcterms:created xsi:type="dcterms:W3CDTF">2020-05-18T02:11:06Z</dcterms:created>
  <dcterms:modified xsi:type="dcterms:W3CDTF">2021-09-02T22:06:10Z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