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4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40.png"/><Relationship Id="rId2" Type="http://schemas.openxmlformats.org/officeDocument/2006/relationships/image" Target="../media/image73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60.png"/><Relationship Id="rId2" Type="http://schemas.openxmlformats.org/officeDocument/2006/relationships/image" Target="../media/image12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7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6.png"/><Relationship Id="rId2" Type="http://schemas.openxmlformats.org/officeDocument/2006/relationships/image" Target="../media/image12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80.png"/><Relationship Id="rId2" Type="http://schemas.openxmlformats.org/officeDocument/2006/relationships/image" Target="../media/image12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9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9.png"/><Relationship Id="rId2" Type="http://schemas.openxmlformats.org/officeDocument/2006/relationships/image" Target="../media/image12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10.png"/><Relationship Id="rId2" Type="http://schemas.openxmlformats.org/officeDocument/2006/relationships/image" Target="../media/image12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2.png"/><Relationship Id="rId2" Type="http://schemas.openxmlformats.org/officeDocument/2006/relationships/image" Target="../media/image12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084679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12.5) Differentiating functions with two or more terms</a:t>
            </a:r>
          </a:p>
        </p:txBody>
      </p:sp>
    </p:spTree>
    <p:extLst>
      <p:ext uri="{BB962C8B-B14F-4D97-AF65-F5344CB8AC3E}">
        <p14:creationId xmlns:p14="http://schemas.microsoft.com/office/powerpoint/2010/main" val="65063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47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47528"/>
              </a:xfrm>
              <a:prstGeom prst="rect">
                <a:avLst/>
              </a:prstGeom>
              <a:blipFill>
                <a:blip r:embed="rId2"/>
                <a:stretch>
                  <a:fillRect l="-2000" t="-1268" b="-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2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+12345−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2205"/>
              </a:xfrm>
              <a:prstGeom prst="rect">
                <a:avLst/>
              </a:prstGeom>
              <a:blipFill>
                <a:blip r:embed="rId3"/>
                <a:stretch>
                  <a:fillRect l="-2000" t="-3865" b="-3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3870"/>
                <a:ext cx="4572001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3870"/>
                <a:ext cx="4572001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86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78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ad>
                        <m:ra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78809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659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US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659172"/>
              </a:xfrm>
              <a:prstGeom prst="rect">
                <a:avLst/>
              </a:prstGeom>
              <a:blipFill>
                <a:blip r:embed="rId3"/>
                <a:stretch>
                  <a:fillRect l="-2000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137748"/>
                <a:ext cx="4572001" cy="676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37748"/>
                <a:ext cx="4572001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03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0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4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US" sz="3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11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46936"/>
              </a:xfrm>
              <a:prstGeom prst="rect">
                <a:avLst/>
              </a:prstGeom>
              <a:blipFill>
                <a:blip r:embed="rId3"/>
                <a:stretch>
                  <a:fillRect l="-1333" t="-4065" b="-8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270286"/>
                <a:ext cx="4572001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270286"/>
                <a:ext cx="4572001" cy="407099"/>
              </a:xfrm>
              <a:prstGeom prst="rect">
                <a:avLst/>
              </a:prstGeom>
              <a:blipFill>
                <a:blip r:embed="rId4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79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90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90653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0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0538"/>
              </a:xfrm>
              <a:prstGeom prst="rect">
                <a:avLst/>
              </a:prstGeom>
              <a:blipFill>
                <a:blip r:embed="rId3"/>
                <a:stretch>
                  <a:fillRect l="-2000" t="-3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2203"/>
                <a:ext cx="4572001" cy="1664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05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2203"/>
                <a:ext cx="4572001" cy="16647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11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98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0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ad>
                            <m:ra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000" b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98870"/>
              </a:xfrm>
              <a:prstGeom prst="rect">
                <a:avLst/>
              </a:prstGeom>
              <a:blipFill>
                <a:blip r:embed="rId2"/>
                <a:stretch>
                  <a:fillRect l="-1333" t="-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21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US" sz="3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21397"/>
              </a:xfrm>
              <a:prstGeom prst="rect">
                <a:avLst/>
              </a:prstGeom>
              <a:blipFill>
                <a:blip r:embed="rId3"/>
                <a:stretch>
                  <a:fillRect l="-1333" t="-2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2203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2203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84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932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93239"/>
              </a:xfrm>
              <a:prstGeom prst="rect">
                <a:avLst/>
              </a:prstGeom>
              <a:blipFill>
                <a:blip r:embed="rId3"/>
                <a:stretch>
                  <a:fillRect l="-2000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86385"/>
                <a:ext cx="4572001" cy="1672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1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86385"/>
                <a:ext cx="4572001" cy="1672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82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24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24631"/>
              </a:xfrm>
              <a:prstGeom prst="rect">
                <a:avLst/>
              </a:prstGeom>
              <a:blipFill>
                <a:blip r:embed="rId2"/>
                <a:stretch>
                  <a:fillRect l="-2000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2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:endParaRPr lang="en-US" sz="375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2339"/>
              </a:xfrm>
              <a:prstGeom prst="rect">
                <a:avLst/>
              </a:prstGeom>
              <a:blipFill>
                <a:blip r:embed="rId3"/>
                <a:stretch>
                  <a:fillRect l="-2000" t="-3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86385"/>
                <a:ext cx="4572001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86385"/>
                <a:ext cx="4572001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30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16104</TotalTime>
  <Words>813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12.5) Differentiating functions with two or more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2021-09-02T22:04:20Z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