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4563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86.png"/><Relationship Id="rId2" Type="http://schemas.openxmlformats.org/officeDocument/2006/relationships/image" Target="../media/image1185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44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91.png"/><Relationship Id="rId2" Type="http://schemas.openxmlformats.org/officeDocument/2006/relationships/image" Target="../media/image119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48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99.png"/><Relationship Id="rId2" Type="http://schemas.openxmlformats.org/officeDocument/2006/relationships/image" Target="../media/image119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5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12.4) Differentiating quadratics</a:t>
            </a:r>
          </a:p>
        </p:txBody>
      </p:sp>
    </p:spTree>
    <p:extLst>
      <p:ext uri="{BB962C8B-B14F-4D97-AF65-F5344CB8AC3E}">
        <p14:creationId xmlns:p14="http://schemas.microsoft.com/office/powerpoint/2010/main" val="3066264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the gradient of the curve:</a:t>
                </a:r>
              </a:p>
              <a:p>
                <a:pPr algn="ctr">
                  <a:spcBef>
                    <a:spcPts val="0"/>
                  </a:spcBef>
                  <a:defRPr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+3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US" sz="2400" b="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at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(4, 30)</m:t>
                    </m:r>
                  </m:oMath>
                </a14:m>
                <a:endParaRPr lang="en-US" sz="24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  <a:defRPr/>
                </a:pPr>
                <a:endParaRPr lang="en-US" sz="24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  <a:defRPr/>
                </a:pPr>
                <a:endParaRPr lang="en-US" sz="24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  <a:defRPr/>
                </a:pPr>
                <a:endParaRPr lang="en-US" sz="24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  <a:defRPr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+5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at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(−1, 4)</m:t>
                    </m:r>
                  </m:oMath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2000" t="-1429" b="-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the gradient of the curve:</a:t>
                </a:r>
              </a:p>
              <a:p>
                <a:pPr algn="ctr">
                  <a:defRPr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at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(−2, 17)</m:t>
                    </m:r>
                  </m:oMath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327194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−14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327194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1624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the coordinates of the point(s) where the gradient is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−8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+7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2000" t="-1429" b="-5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the coordinates of the point(s) where the gradient is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−9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+7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b="-35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1965" y="1558499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(2, 1)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965" y="1558499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9033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4919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8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gradient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,0</m:t>
                        </m:r>
                      </m:e>
                    </m:d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coordinates of the point on the graph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where the gradient is 44.</a:t>
                </a:r>
              </a:p>
              <a:p>
                <a:pPr marL="457200" indent="-4572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gradient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the points where the curve meets the line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=12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+21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491947"/>
              </a:xfrm>
              <a:prstGeom prst="rect">
                <a:avLst/>
              </a:prstGeom>
              <a:blipFill>
                <a:blip r:embed="rId2"/>
                <a:stretch>
                  <a:fillRect l="-400" t="-410" b="-36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4919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=4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−8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gradient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,0</m:t>
                        </m:r>
                      </m:e>
                    </m:d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coordinates of the point on the graph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where the gradient is 8.</a:t>
                </a:r>
              </a:p>
              <a:p>
                <a:pPr marL="457200" indent="-4572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gradient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the points where the curve meets the line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=4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491947"/>
              </a:xfrm>
              <a:prstGeom prst="rect">
                <a:avLst/>
              </a:prstGeom>
              <a:blipFill>
                <a:blip r:embed="rId3"/>
                <a:stretch>
                  <a:fillRect l="-400" b="-36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995926"/>
                <a:ext cx="4572001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−4</m:t>
                    </m:r>
                  </m:oMath>
                </a14:m>
                <a:endParaRPr lang="en-US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(2, 3)</m:t>
                    </m:r>
                  </m:oMath>
                </a14:m>
                <a:endParaRPr lang="en-US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c)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(1, −1)</m:t>
                    </m:r>
                  </m:oMath>
                </a14:m>
                <a:r>
                  <a: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gradient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   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(2, 3)</m:t>
                    </m:r>
                  </m:oMath>
                </a14:m>
                <a:r>
                  <a: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gradient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=8</m:t>
                    </m:r>
                  </m:oMath>
                </a14:m>
                <a:endParaRPr lang="en-US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995926"/>
                <a:ext cx="4572001" cy="1077218"/>
              </a:xfrm>
              <a:prstGeom prst="rect">
                <a:avLst/>
              </a:prstGeom>
              <a:blipFill>
                <a:blip r:embed="rId4"/>
                <a:stretch>
                  <a:fillRect l="-667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720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273DFCA-48CC-4E8C-83B8-6BF9D3C5B1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F6A61B-1EC9-4AD4-BD54-C329EF891545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9539B0A-5FE8-43E8-BE85-C119F7877C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16103</TotalTime>
  <Words>370</Words>
  <Application>Microsoft Office PowerPoint</Application>
  <PresentationFormat>On-screen Show (4:3)</PresentationFormat>
  <Paragraphs>42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12.4) Differentiating quadratics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578</cp:revision>
  <dcterms:created xsi:type="dcterms:W3CDTF">2020-05-18T02:11:06Z</dcterms:created>
  <dcterms:modified xsi:type="dcterms:W3CDTF">2021-09-02T22:03:15Z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