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6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6.png"/><Relationship Id="rId2" Type="http://schemas.openxmlformats.org/officeDocument/2006/relationships/image" Target="../media/image118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1.png"/><Relationship Id="rId2" Type="http://schemas.openxmlformats.org/officeDocument/2006/relationships/image" Target="../media/image1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9.png"/><Relationship Id="rId2" Type="http://schemas.openxmlformats.org/officeDocument/2006/relationships/image" Target="../media/image11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12.4) Differentiating quadratics</a:t>
            </a:r>
          </a:p>
        </p:txBody>
      </p:sp>
    </p:spTree>
    <p:extLst>
      <p:ext uri="{BB962C8B-B14F-4D97-AF65-F5344CB8AC3E}">
        <p14:creationId xmlns:p14="http://schemas.microsoft.com/office/powerpoint/2010/main" val="30662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gradient of the curve:</a:t>
                </a:r>
              </a:p>
              <a:p>
                <a:pPr algn="ctr"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(4, 30)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4)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gradient of the curve:</a:t>
                </a:r>
              </a:p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(−2, 17)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6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point(s) where the gradient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 b="-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point(s) where the gradient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55849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(2, 1)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55849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0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9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gradient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coordinates of the point on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the gradient is 44.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gradient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points where the curve meets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91947"/>
              </a:xfrm>
              <a:prstGeom prst="rect">
                <a:avLst/>
              </a:prstGeom>
              <a:blipFill>
                <a:blip r:embed="rId2"/>
                <a:stretch>
                  <a:fillRect l="-400" t="-410" b="-36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9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gradient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coordinates of the point on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the gradient is 8.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gradient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the points where the curve meets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91947"/>
              </a:xfrm>
              <a:prstGeom prst="rect">
                <a:avLst/>
              </a:prstGeom>
              <a:blipFill>
                <a:blip r:embed="rId3"/>
                <a:stretch>
                  <a:fillRect l="-400" b="-36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95926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(2, 3)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 −1)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gradient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(2, 3)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gradient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95926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16103</TotalTime>
  <Words>370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12.4) Differentiating quadratics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2021-09-02T22:03:15Z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