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19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0.png"/><Relationship Id="rId2" Type="http://schemas.openxmlformats.org/officeDocument/2006/relationships/image" Target="../media/image155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6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3.png"/><Relationship Id="rId2" Type="http://schemas.openxmlformats.org/officeDocument/2006/relationships/image" Target="../media/image15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3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12.4) Application to mechanics</a:t>
            </a:r>
          </a:p>
        </p:txBody>
      </p:sp>
    </p:spTree>
    <p:extLst>
      <p:ext uri="{BB962C8B-B14F-4D97-AF65-F5344CB8AC3E}">
        <p14:creationId xmlns:p14="http://schemas.microsoft.com/office/powerpoint/2010/main" val="9566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6064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vectors to scalar form: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force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An acceleration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displacement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−24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velocity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6064224"/>
              </a:xfrm>
              <a:prstGeom prst="rect">
                <a:avLst/>
              </a:prstGeom>
              <a:blipFill>
                <a:blip r:embed="rId2"/>
                <a:stretch>
                  <a:fillRect l="-1064" t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6064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these vectors to scalar form: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force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An acceleration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displacement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velocity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6064224"/>
              </a:xfrm>
              <a:prstGeom prst="rect">
                <a:avLst/>
              </a:prstGeom>
              <a:blipFill>
                <a:blip r:embed="rId3"/>
                <a:stretch>
                  <a:fillRect l="-1200" t="-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5" y="1553887"/>
                <a:ext cx="4572001" cy="5078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 force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5.10 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 acceleration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1.41 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 distance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5" y="1553887"/>
                <a:ext cx="4572001" cy="5078313"/>
              </a:xfrm>
              <a:prstGeom prst="rect">
                <a:avLst/>
              </a:prstGeom>
              <a:blipFill>
                <a:blip r:embed="rId4"/>
                <a:stretch>
                  <a:fillRect t="-720" b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79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0.25 kg is acted on by three forces.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the resultant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acting on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Find the acceleration of the particle, giving your answer in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Find the magnitude of the acceleration.</a:t>
                </a:r>
              </a:p>
              <a:p>
                <a:pPr marL="342900" indent="-342900">
                  <a:buAutoNum type="alphaLcPeriod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starts at rest,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d) Find the distance travelled by the particle in the first 3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seconds of its motion.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893100"/>
              </a:xfrm>
              <a:prstGeom prst="rect">
                <a:avLst/>
              </a:prstGeom>
              <a:blipFill>
                <a:blip r:embed="rId2"/>
                <a:stretch>
                  <a:fillRect l="-399" t="-422" r="-266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0.5 kg is acted on by three forces.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the resultant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acting on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Find the acceleration of the particle, giving your answer in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Find the magnitude of the acceleration.</a:t>
                </a:r>
              </a:p>
              <a:p>
                <a:pPr marL="342900" indent="-342900">
                  <a:buAutoNum type="alphaLcPeriod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starts at rest,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d) Find the distance travelled by the particle in the first 6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seconds of its motion.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2893100"/>
              </a:xfrm>
              <a:prstGeom prst="rect">
                <a:avLst/>
              </a:prstGeom>
              <a:blipFill>
                <a:blip r:embed="rId3"/>
                <a:stretch>
                  <a:fillRect l="-400" t="-422" r="-533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3354765"/>
                <a:ext cx="4572001" cy="1716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e>
                    </m:ra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=11.83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e>
                    </m:ra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=212.98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3354765"/>
                <a:ext cx="4572001" cy="1716432"/>
              </a:xfrm>
              <a:prstGeom prst="rect">
                <a:avLst/>
              </a:prstGeom>
              <a:blipFill>
                <a:blip r:embed="rId4"/>
                <a:stretch>
                  <a:fillRect l="-1200" b="-46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05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A78E4A-4970-4C24-B8EA-AD9FA23C59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20790</TotalTime>
  <Words>577</Words>
  <Application>Microsoft Office PowerPoint</Application>
  <PresentationFormat>On-screen Show (4:3)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12.4) Application to mechanics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529</cp:revision>
  <dcterms:created xsi:type="dcterms:W3CDTF">2020-05-18T02:11:06Z</dcterms:created>
  <dcterms:modified xsi:type="dcterms:W3CDTF">2021-09-05T11:16:41Z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