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669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59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8.png"/><Relationship Id="rId2" Type="http://schemas.openxmlformats.org/officeDocument/2006/relationships/image" Target="../media/image15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51.png"/><Relationship Id="rId2" Type="http://schemas.openxmlformats.org/officeDocument/2006/relationships/image" Target="../media/image15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5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54.png"/><Relationship Id="rId2" Type="http://schemas.openxmlformats.org/officeDocument/2006/relationships/image" Target="../media/image15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5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57.png"/><Relationship Id="rId2" Type="http://schemas.openxmlformats.org/officeDocument/2006/relationships/image" Target="../media/image1556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12.3) Solving geometric problems</a:t>
            </a:r>
          </a:p>
        </p:txBody>
      </p:sp>
    </p:spTree>
    <p:extLst>
      <p:ext uri="{BB962C8B-B14F-4D97-AF65-F5344CB8AC3E}">
        <p14:creationId xmlns:p14="http://schemas.microsoft.com/office/powerpoint/2010/main" val="141600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2379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1,−7,−3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,−1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in the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Show that the lines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parallel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and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c) Hence describe the quadrilateral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2379241"/>
              </a:xfrm>
              <a:prstGeom prst="rect">
                <a:avLst/>
              </a:prstGeom>
              <a:blipFill>
                <a:blip r:embed="rId2"/>
                <a:stretch>
                  <a:fillRect l="-1064" t="-1538" r="-1862"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2379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2,−5,−8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1,−7,−3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(0,15,−10)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2,19,−20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in the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Show that the lines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parallel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and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c) Hence describe the quadrilateral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2379241"/>
              </a:xfrm>
              <a:prstGeom prst="rect">
                <a:avLst/>
              </a:prstGeom>
              <a:blipFill>
                <a:blip r:embed="rId3"/>
                <a:stretch>
                  <a:fillRect l="-1200" t="-1538" r="-1867"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2959109"/>
                <a:ext cx="4572001" cy="32446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They are multiples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parallel.</a:t>
                </a: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𝐷𝐶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are parallel but different in length. Therefore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a trapezium.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59109"/>
                <a:ext cx="4572001" cy="3244671"/>
              </a:xfrm>
              <a:prstGeom prst="rect">
                <a:avLst/>
              </a:prstGeom>
              <a:blipFill>
                <a:blip r:embed="rId4"/>
                <a:stretch>
                  <a:fillRect l="-1067" t="-938" b="-2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246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points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coordinates of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so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𝑃𝑄𝑅𝑆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forms a parallelogram.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477328"/>
              </a:xfrm>
              <a:prstGeom prst="rect">
                <a:avLst/>
              </a:prstGeom>
              <a:blipFill>
                <a:blip r:embed="rId2"/>
                <a:stretch>
                  <a:fillRect l="-1064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4,−9,−3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,(7,−7,−7)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8,−2,0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coordinates of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so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𝑃𝑄𝑅𝑆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forms a parallelogram.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94817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5,−4,4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4817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579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120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𝑝𝑞𝑟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923330"/>
              </a:xfrm>
              <a:prstGeom prst="rect">
                <a:avLst/>
              </a:prstGeom>
              <a:blipFill>
                <a:blip r:embed="rId2"/>
                <a:stretch>
                  <a:fillRect l="-1064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+120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𝑝𝑞𝑟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1999" y="146999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6999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70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diagram shows a cuboid whose vertices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Vectors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position vectors of the vertices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Prove that the diagonals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𝐴𝐹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bisect each other.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754326"/>
              </a:xfrm>
              <a:prstGeom prst="rect">
                <a:avLst/>
              </a:prstGeom>
              <a:blipFill>
                <a:blip r:embed="rId2"/>
                <a:stretch>
                  <a:fillRect l="-1064" t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diagram shows a cuboid whose vertices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Vectors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the position vectors of the vertices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respectively.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Prove that the diagonals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bisect each other.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208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24385B1-56CC-4BCF-9B84-8EA2D3337E37}"/>
              </a:ext>
            </a:extLst>
          </p:cNvPr>
          <p:cNvSpPr/>
          <p:nvPr/>
        </p:nvSpPr>
        <p:spPr>
          <a:xfrm>
            <a:off x="4582030" y="2033682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52BF22-A747-4525-A316-C6EB7F8549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2412" y="1953651"/>
            <a:ext cx="1367366" cy="12341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2186FCF-4230-4B8B-A699-E10A3A7B02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5426" y="1953651"/>
            <a:ext cx="1367366" cy="123416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8D09B5A-1316-4213-A0EA-C8355B46629B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latin typeface="Candara" panose="020E0502030303020204" pitchFamily="34" charset="0"/>
                <a:hlinkClick r:id="rId5"/>
              </a:rPr>
              <a:t>https://www.drfrostmaths.com/</a:t>
            </a:r>
            <a:endParaRPr lang="en-GB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47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A78E4A-4970-4C24-B8EA-AD9FA23C5934}">
  <ds:schemaRefs>
    <ds:schemaRef ds:uri="http://purl.org/dc/elements/1.1/"/>
    <ds:schemaRef ds:uri="00eee050-7eda-4a68-8825-514e694f5f09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20789</TotalTime>
  <Words>603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12.3) Solving geometric problems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528</cp:revision>
  <dcterms:created xsi:type="dcterms:W3CDTF">2020-05-18T02:11:06Z</dcterms:created>
  <dcterms:modified xsi:type="dcterms:W3CDTF">2021-09-05T11:15:57Z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