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7625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0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80.png"/><Relationship Id="rId2" Type="http://schemas.openxmlformats.org/officeDocument/2006/relationships/image" Target="../media/image71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19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10.png"/><Relationship Id="rId2" Type="http://schemas.openxmlformats.org/officeDocument/2006/relationships/image" Target="../media/image71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30.png"/><Relationship Id="rId2" Type="http://schemas.openxmlformats.org/officeDocument/2006/relationships/image" Target="../media/image72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4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50.png"/><Relationship Id="rId2" Type="http://schemas.openxmlformats.org/officeDocument/2006/relationships/image" Target="../media/image72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6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70.png"/><Relationship Id="rId2" Type="http://schemas.openxmlformats.org/officeDocument/2006/relationships/image" Target="../media/image72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8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90.png"/><Relationship Id="rId2" Type="http://schemas.openxmlformats.org/officeDocument/2006/relationships/image" Target="../media/image72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3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20.png"/><Relationship Id="rId2" Type="http://schemas.openxmlformats.org/officeDocument/2006/relationships/image" Target="../media/image73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33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50.png"/><Relationship Id="rId2" Type="http://schemas.openxmlformats.org/officeDocument/2006/relationships/image" Target="../media/image124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5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GB" dirty="0"/>
                  <a:t>12.3) Differentiating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69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785652"/>
              </a:xfrm>
              <a:prstGeom prst="rect">
                <a:avLst/>
              </a:prstGeom>
              <a:blipFill>
                <a:blip r:embed="rId2"/>
                <a:stretch>
                  <a:fillRect l="-2000" t="-12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327194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327194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171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785652"/>
              </a:xfrm>
              <a:prstGeom prst="rect">
                <a:avLst/>
              </a:prstGeom>
              <a:blipFill>
                <a:blip r:embed="rId2"/>
                <a:stretch>
                  <a:fillRect l="-2000" t="-12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327194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−15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327194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522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5366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GB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GB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GB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536627"/>
              </a:xfrm>
              <a:prstGeom prst="rect">
                <a:avLst/>
              </a:prstGeom>
              <a:blipFill>
                <a:blip r:embed="rId2"/>
                <a:stretch>
                  <a:fillRect l="-2000" t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5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5100"/>
              </a:xfrm>
              <a:prstGeom prst="rect">
                <a:avLst/>
              </a:prstGeom>
              <a:blipFill>
                <a:blip r:embed="rId3"/>
                <a:stretch>
                  <a:fillRect l="-2000" t="-5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327194"/>
                <a:ext cx="4572001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327194"/>
                <a:ext cx="457200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115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7593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759380"/>
              </a:xfrm>
              <a:prstGeom prst="rect">
                <a:avLst/>
              </a:prstGeom>
              <a:blipFill>
                <a:blip r:embed="rId2"/>
                <a:stretch>
                  <a:fillRect l="-2000" t="-10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555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55573"/>
              </a:xfrm>
              <a:prstGeom prst="rect">
                <a:avLst/>
              </a:prstGeom>
              <a:blipFill>
                <a:blip r:embed="rId3"/>
                <a:stretch>
                  <a:fillRect l="-2000" t="-4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722197"/>
                <a:ext cx="4572001" cy="7848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722197"/>
                <a:ext cx="4572001" cy="7848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436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7593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759380"/>
              </a:xfrm>
              <a:prstGeom prst="rect">
                <a:avLst/>
              </a:prstGeom>
              <a:blipFill>
                <a:blip r:embed="rId2"/>
                <a:stretch>
                  <a:fillRect l="-2000" t="-10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87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87441"/>
              </a:xfrm>
              <a:prstGeom prst="rect">
                <a:avLst/>
              </a:prstGeom>
              <a:blipFill>
                <a:blip r:embed="rId3"/>
                <a:stretch>
                  <a:fillRect l="-2000" t="-41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49106"/>
                <a:ext cx="4572001" cy="7813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49106"/>
                <a:ext cx="4572001" cy="7813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133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1346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ad>
                        <m:ra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ad>
                        <m:ra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134675"/>
              </a:xfrm>
              <a:prstGeom prst="rect">
                <a:avLst/>
              </a:prstGeom>
              <a:blipFill>
                <a:blip r:embed="rId2"/>
                <a:stretch>
                  <a:fillRect l="-2000" t="-9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542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54227"/>
              </a:xfrm>
              <a:prstGeom prst="rect">
                <a:avLst/>
              </a:prstGeom>
              <a:blipFill>
                <a:blip r:embed="rId3"/>
                <a:stretch>
                  <a:fillRect l="-2000" t="-4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20178"/>
                <a:ext cx="4572001" cy="8552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20178"/>
                <a:ext cx="4572001" cy="8552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373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3420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ad>
                            <m:rad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g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ad>
                            <m:rad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g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342040"/>
              </a:xfrm>
              <a:prstGeom prst="rect">
                <a:avLst/>
              </a:prstGeom>
              <a:blipFill>
                <a:blip r:embed="rId2"/>
                <a:stretch>
                  <a:fillRect l="-2000" t="-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24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24631"/>
              </a:xfrm>
              <a:prstGeom prst="rect">
                <a:avLst/>
              </a:prstGeom>
              <a:blipFill>
                <a:blip r:embed="rId3"/>
                <a:stretch>
                  <a:fillRect l="-2000" t="-39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1668438"/>
                <a:ext cx="4572001" cy="8552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668438"/>
                <a:ext cx="4572001" cy="8552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205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597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25</m:t>
                          </m:r>
                        </m:e>
                      </m:rad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597652"/>
              </a:xfrm>
              <a:prstGeom prst="rect">
                <a:avLst/>
              </a:prstGeom>
              <a:blipFill>
                <a:blip r:embed="rId2"/>
                <a:stretch>
                  <a:fillRect l="-2000" t="-1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5575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e>
                      </m:rad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557512"/>
              </a:xfrm>
              <a:prstGeom prst="rect">
                <a:avLst/>
              </a:prstGeom>
              <a:blipFill>
                <a:blip r:embed="rId3"/>
                <a:stretch>
                  <a:fillRect l="-2000" t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458713"/>
                <a:ext cx="4572001" cy="30469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16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24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458713"/>
                <a:ext cx="4572001" cy="30469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248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73DFCA-48CC-4E8C-83B8-6BF9D3C5B1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F6A61B-1EC9-4AD4-BD54-C329EF89154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9539B0A-5FE8-43E8-BE85-C119F7877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16102</TotalTime>
  <Words>516</Words>
  <Application>Microsoft Office PowerPoint</Application>
  <PresentationFormat>On-screen Show (4:3)</PresentationFormat>
  <Paragraphs>138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Candara</vt:lpstr>
      <vt:lpstr>Office Theme</vt:lpstr>
      <vt:lpstr>12.3) Differentiating x^n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577</cp:revision>
  <dcterms:created xsi:type="dcterms:W3CDTF">2020-05-18T02:11:06Z</dcterms:created>
  <dcterms:modified xsi:type="dcterms:W3CDTF">2021-09-02T22:02:09Z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