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62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0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80.png"/><Relationship Id="rId2" Type="http://schemas.openxmlformats.org/officeDocument/2006/relationships/image" Target="../media/image7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10.png"/><Relationship Id="rId2" Type="http://schemas.openxmlformats.org/officeDocument/2006/relationships/image" Target="../media/image7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30.png"/><Relationship Id="rId2" Type="http://schemas.openxmlformats.org/officeDocument/2006/relationships/image" Target="../media/image72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50.png"/><Relationship Id="rId2" Type="http://schemas.openxmlformats.org/officeDocument/2006/relationships/image" Target="../media/image72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70.png"/><Relationship Id="rId2" Type="http://schemas.openxmlformats.org/officeDocument/2006/relationships/image" Target="../media/image7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8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90.png"/><Relationship Id="rId2" Type="http://schemas.openxmlformats.org/officeDocument/2006/relationships/image" Target="../media/image72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20.png"/><Relationship Id="rId2" Type="http://schemas.openxmlformats.org/officeDocument/2006/relationships/image" Target="../media/image73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0.png"/><Relationship Id="rId2" Type="http://schemas.openxmlformats.org/officeDocument/2006/relationships/image" Target="../media/image12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12.3) Differentiating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6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7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2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536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536627"/>
              </a:xfrm>
              <a:prstGeom prst="rect">
                <a:avLst/>
              </a:prstGeom>
              <a:blipFill>
                <a:blip r:embed="rId2"/>
                <a:stretch>
                  <a:fillRect l="-2000" t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15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759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759380"/>
              </a:xfrm>
              <a:prstGeom prst="rect">
                <a:avLst/>
              </a:prstGeom>
              <a:blipFill>
                <a:blip r:embed="rId2"/>
                <a:stretch>
                  <a:fillRect l="-2000" t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55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55573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22197"/>
                <a:ext cx="4572001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22197"/>
                <a:ext cx="4572001" cy="784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36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759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759380"/>
              </a:xfrm>
              <a:prstGeom prst="rect">
                <a:avLst/>
              </a:prstGeom>
              <a:blipFill>
                <a:blip r:embed="rId2"/>
                <a:stretch>
                  <a:fillRect l="-2000" t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7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7441"/>
              </a:xfrm>
              <a:prstGeom prst="rect">
                <a:avLst/>
              </a:prstGeom>
              <a:blipFill>
                <a:blip r:embed="rId3"/>
                <a:stretch>
                  <a:fillRect l="-2000" t="-41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49106"/>
                <a:ext cx="4572001" cy="781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9106"/>
                <a:ext cx="4572001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3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134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134675"/>
              </a:xfrm>
              <a:prstGeom prst="rect">
                <a:avLst/>
              </a:prstGeom>
              <a:blipFill>
                <a:blip r:embed="rId2"/>
                <a:stretch>
                  <a:fillRect l="-2000" t="-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54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54227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0178"/>
                <a:ext cx="4572001" cy="855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0178"/>
                <a:ext cx="4572001" cy="8552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73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342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342040"/>
              </a:xfrm>
              <a:prstGeom prst="rect">
                <a:avLst/>
              </a:prstGeom>
              <a:blipFill>
                <a:blip r:embed="rId2"/>
                <a:stretch>
                  <a:fillRect l="-2000" t="-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2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24631"/>
              </a:xfrm>
              <a:prstGeom prst="rect">
                <a:avLst/>
              </a:prstGeom>
              <a:blipFill>
                <a:blip r:embed="rId3"/>
                <a:stretch>
                  <a:fillRect l="-2000" t="-3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68438"/>
                <a:ext cx="4572001" cy="855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68438"/>
                <a:ext cx="4572001" cy="8552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0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597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597652"/>
              </a:xfrm>
              <a:prstGeom prst="rect">
                <a:avLst/>
              </a:prstGeom>
              <a:blipFill>
                <a:blip r:embed="rId2"/>
                <a:stretch>
                  <a:fillRect l="-2000" t="-1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55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557512"/>
              </a:xfrm>
              <a:prstGeom prst="rect">
                <a:avLst/>
              </a:prstGeom>
              <a:blipFill>
                <a:blip r:embed="rId3"/>
                <a:stretch>
                  <a:fillRect l="-2000" t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458713"/>
                <a:ext cx="4572001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458713"/>
                <a:ext cx="4572001" cy="3046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4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516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12.3) Differentiating x^n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2021-09-02T22:02:09Z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