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52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4.png"/><Relationship Id="rId2" Type="http://schemas.openxmlformats.org/officeDocument/2006/relationships/image" Target="../media/image15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7.png"/><Relationship Id="rId2" Type="http://schemas.openxmlformats.org/officeDocument/2006/relationships/image" Target="../media/image15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2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0.png"/><Relationship Id="rId2" Type="http://schemas.openxmlformats.org/officeDocument/2006/relationships/image" Target="../media/image152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3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3.png"/><Relationship Id="rId2" Type="http://schemas.openxmlformats.org/officeDocument/2006/relationships/image" Target="../media/image15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3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6.png"/><Relationship Id="rId2" Type="http://schemas.openxmlformats.org/officeDocument/2006/relationships/image" Target="../media/image15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3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9.png"/><Relationship Id="rId2" Type="http://schemas.openxmlformats.org/officeDocument/2006/relationships/image" Target="../media/image153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2.png"/><Relationship Id="rId2" Type="http://schemas.openxmlformats.org/officeDocument/2006/relationships/image" Target="../media/image15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5.png"/><Relationship Id="rId2" Type="http://schemas.openxmlformats.org/officeDocument/2006/relationships/image" Target="../media/image15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12.2) Vectors in 3D</a:t>
            </a:r>
          </a:p>
        </p:txBody>
      </p:sp>
    </p:spTree>
    <p:extLst>
      <p:ext uri="{BB962C8B-B14F-4D97-AF65-F5344CB8AC3E}">
        <p14:creationId xmlns:p14="http://schemas.microsoft.com/office/powerpoint/2010/main" val="124710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536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Consider the points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(−1, −5, 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(−7, 3, 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 the position vectors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</a:t>
                </a: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𝑖𝑗𝑘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notation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Find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as a column vector.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536639"/>
              </a:xfrm>
              <a:prstGeom prst="rect">
                <a:avLst/>
              </a:prstGeom>
              <a:blipFill>
                <a:blip r:embed="rId2"/>
                <a:stretch>
                  <a:fillRect l="-1064" t="-2381" b="-39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512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Consider 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(1, 5, −2)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(0, −3, 7)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 the position vectors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𝑖𝑗𝑘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notation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Find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as a column vector.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512786"/>
              </a:xfrm>
              <a:prstGeom prst="rect">
                <a:avLst/>
              </a:prstGeom>
              <a:blipFill>
                <a:blip r:embed="rId3"/>
                <a:stretch>
                  <a:fillRect l="-1200" t="-2419" b="-5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0" y="1983628"/>
                <a:ext cx="4572001" cy="14480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0" y="1983628"/>
                <a:ext cx="4572001" cy="1448025"/>
              </a:xfrm>
              <a:prstGeom prst="rect">
                <a:avLst/>
              </a:prstGeom>
              <a:blipFill>
                <a:blip r:embed="rId4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479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276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vectors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given by: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State whether these vectors are parallel to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+16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2763962"/>
              </a:xfrm>
              <a:prstGeom prst="rect">
                <a:avLst/>
              </a:prstGeom>
              <a:blipFill>
                <a:blip r:embed="rId2"/>
                <a:stretch>
                  <a:fillRect l="-1064" t="-1325" r="-1463" b="-8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276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vectors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given by: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Find: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b) State whether these vectors are parallel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2763962"/>
              </a:xfrm>
              <a:prstGeom prst="rect">
                <a:avLst/>
              </a:prstGeom>
              <a:blipFill>
                <a:blip r:embed="rId3"/>
                <a:stretch>
                  <a:fillRect l="-1200" t="-1325" r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82030" y="3223530"/>
                <a:ext cx="4572001" cy="3267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−14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−14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mr>
                        </m:m>
                      </m:e>
                    </m:d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Not parallel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mr>
                        </m:m>
                      </m:e>
                    </m:d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=−2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=−2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Parallel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0" y="3223530"/>
                <a:ext cx="4572001" cy="3267498"/>
              </a:xfrm>
              <a:prstGeom prst="rect">
                <a:avLst/>
              </a:prstGeom>
              <a:blipFill>
                <a:blip r:embed="rId4"/>
                <a:stretch>
                  <a:fillRect l="-400" t="-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197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846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846963"/>
              </a:xfrm>
              <a:prstGeom prst="rect">
                <a:avLst/>
              </a:prstGeom>
              <a:blipFill>
                <a:blip r:embed="rId2"/>
                <a:stretch>
                  <a:fillRect l="-10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23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23110"/>
              </a:xfrm>
              <a:prstGeom prst="rect">
                <a:avLst/>
              </a:prstGeom>
              <a:blipFill>
                <a:blip r:embed="rId3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31334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1334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473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hence find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unit vector in the direction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hence find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unit vector in the direction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4247317"/>
              </a:xfrm>
              <a:prstGeom prst="rect">
                <a:avLst/>
              </a:prstGeom>
              <a:blipFill>
                <a:blip r:embed="rId2"/>
                <a:stretch>
                  <a:fillRect l="-1064" t="-862" b="-14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magnitude of the vector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hence find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unit vector in the direction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1999" y="1671171"/>
                <a:ext cx="4572001" cy="6646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GB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71171"/>
                <a:ext cx="4572001" cy="6646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440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 the angles that the vector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8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8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8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800" b="1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makes with each of the positive coordinate axes. </a:t>
                </a:r>
                <a:r>
                  <a:rPr lang="en-GB" dirty="0">
                    <a:latin typeface="Candara" panose="020E0502030303020204" pitchFamily="34" charset="0"/>
                  </a:rPr>
                  <a:t>Give your answers to 1 decimal place.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200329"/>
              </a:xfrm>
              <a:prstGeom prst="rect">
                <a:avLst/>
              </a:prstGeom>
              <a:blipFill>
                <a:blip r:embed="rId2"/>
                <a:stretch>
                  <a:fillRect l="-1064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angles that the vector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makes with each of the positive coordinate axes. Give your answers to 1 decimal place.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1999" y="1671171"/>
                <a:ext cx="4572001" cy="94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=57.7°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=143.3°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=105.5°</m:t>
                      </m:r>
                    </m:oMath>
                  </m:oMathPara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71171"/>
                <a:ext cx="4572001" cy="9453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620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235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position vectors </a:t>
                </a:r>
              </a:p>
              <a:p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relative to a fixed origin,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isosceles.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235788"/>
              </a:xfrm>
              <a:prstGeom prst="rect">
                <a:avLst/>
              </a:prstGeom>
              <a:blipFill>
                <a:blip r:embed="rId2"/>
                <a:stretch>
                  <a:fillRect l="-1064" t="-2970" b="-4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35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have position vectors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relative to a fixed origin,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isosceles.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35788"/>
              </a:xfrm>
              <a:prstGeom prst="rect">
                <a:avLst/>
              </a:prstGeom>
              <a:blipFill>
                <a:blip r:embed="rId3"/>
                <a:stretch>
                  <a:fillRect l="-1200" t="-2970" b="-4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1999" y="1671171"/>
                <a:ext cx="4572001" cy="17071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69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𝑂𝐴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69</m:t>
                        </m:r>
                      </m:e>
                    </m:ra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26</m:t>
                        </m:r>
                      </m:e>
                    </m:ra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𝐴𝐵</m:t>
                            </m:r>
                          </m:e>
                        </m:acc>
                      </m:e>
                    </m:d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𝑂𝐴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𝑂𝐵</m:t>
                            </m:r>
                          </m:e>
                        </m:acc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 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isosceles.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71171"/>
                <a:ext cx="4572001" cy="1707134"/>
              </a:xfrm>
              <a:prstGeom prst="rect">
                <a:avLst/>
              </a:prstGeom>
              <a:blipFill>
                <a:blip r:embed="rId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38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235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By considering the angles that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make with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determine the area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235788"/>
              </a:xfrm>
              <a:prstGeom prst="rect">
                <a:avLst/>
              </a:prstGeom>
              <a:blipFill>
                <a:blip r:embed="rId2"/>
                <a:stretch>
                  <a:fillRect l="-1064" t="-2970" b="-7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71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By considering the angles that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make with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-axis, determine the area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𝑂𝐴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71245"/>
              </a:xfrm>
              <a:prstGeom prst="rect">
                <a:avLst/>
              </a:prstGeom>
              <a:blipFill>
                <a:blip r:embed="rId3"/>
                <a:stretch>
                  <a:fillRect l="-1200" t="-2885" b="-43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74208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.90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208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107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958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triangle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such that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1 decimal place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958789"/>
              </a:xfrm>
              <a:prstGeom prst="rect">
                <a:avLst/>
              </a:prstGeom>
              <a:blipFill>
                <a:blip r:embed="rId2"/>
                <a:stretch>
                  <a:fillRect l="-1064" t="-3822" b="-95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58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triangle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such that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𝑃𝑄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𝑄𝑅</m:t>
                        </m:r>
                      </m:e>
                    </m:acc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𝑃𝑄𝑅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1 decimal place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58789"/>
              </a:xfrm>
              <a:prstGeom prst="rect">
                <a:avLst/>
              </a:prstGeom>
              <a:blipFill>
                <a:blip r:embed="rId3"/>
                <a:stretch>
                  <a:fillRect l="-1200" t="-3822" b="-95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2000" y="158269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1.9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8269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242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A78E4A-4970-4C24-B8EA-AD9FA23C593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20787</TotalTime>
  <Words>989</Words>
  <Application>Microsoft Office PowerPoint</Application>
  <PresentationFormat>On-screen Show 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12.2) Vectors in 3D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527</cp:revision>
  <dcterms:created xsi:type="dcterms:W3CDTF">2020-05-18T02:11:06Z</dcterms:created>
  <dcterms:modified xsi:type="dcterms:W3CDTF">2021-09-05T11:14:06Z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