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71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3.png"/><Relationship Id="rId2" Type="http://schemas.openxmlformats.org/officeDocument/2006/relationships/image" Target="../media/image117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6.png"/><Relationship Id="rId2" Type="http://schemas.openxmlformats.org/officeDocument/2006/relationships/image" Target="../media/image11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9.png"/><Relationship Id="rId2" Type="http://schemas.openxmlformats.org/officeDocument/2006/relationships/image" Target="../media/image11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3.png"/><Relationship Id="rId2" Type="http://schemas.openxmlformats.org/officeDocument/2006/relationships/image" Target="../media/image118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12.2) Finding the derivative</a:t>
            </a:r>
          </a:p>
        </p:txBody>
      </p:sp>
    </p:spTree>
    <p:extLst>
      <p:ext uri="{BB962C8B-B14F-4D97-AF65-F5344CB8AC3E}">
        <p14:creationId xmlns:p14="http://schemas.microsoft.com/office/powerpoint/2010/main" val="44750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61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At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curve has gradient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Deduce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61197"/>
              </a:xfrm>
              <a:prstGeom prst="rect">
                <a:avLst/>
              </a:prstGeom>
              <a:blipFill>
                <a:blip r:embed="rId2"/>
                <a:stretch>
                  <a:fillRect l="-1067" t="-1953" b="-5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1561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4,16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At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curve has gradient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8+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Deduce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1561197"/>
              </a:xfrm>
              <a:prstGeom prst="rect">
                <a:avLst/>
              </a:prstGeom>
              <a:blipFill>
                <a:blip r:embed="rId3"/>
                <a:stretch>
                  <a:fillRect l="-1067" t="-1953" b="-5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2106264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22065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103530"/>
                <a:ext cx="4572000" cy="3124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)−5(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103530"/>
                <a:ext cx="4572000" cy="31242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21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7167" y="1103530"/>
                <a:ext cx="4572000" cy="4026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d>
                                    <m:d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func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[As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]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1103530"/>
                <a:ext cx="4572000" cy="4026615"/>
              </a:xfrm>
              <a:prstGeom prst="rect">
                <a:avLst/>
              </a:prstGeom>
              <a:blipFill>
                <a:blip r:embed="rId4"/>
                <a:stretch>
                  <a:fillRect l="-1067" b="-1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72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from first principles 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69992"/>
              </a:xfrm>
              <a:prstGeom prst="rect">
                <a:avLst/>
              </a:prstGeom>
              <a:blipFill>
                <a:blip r:embed="rId3"/>
                <a:stretch>
                  <a:fillRect l="-1067" t="-4545" r="-8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27191"/>
                <a:ext cx="4572000" cy="4050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𝑥h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=3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[As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𝑥h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]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27191"/>
                <a:ext cx="4572000" cy="4050404"/>
              </a:xfrm>
              <a:prstGeom prst="rect">
                <a:avLst/>
              </a:prstGeom>
              <a:blipFill>
                <a:blip r:embed="rId4"/>
                <a:stretch>
                  <a:fillRect l="-1067" b="-1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30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16101</TotalTime>
  <Words>815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Candara</vt:lpstr>
      <vt:lpstr>Office Theme</vt:lpstr>
      <vt:lpstr>12.2) Finding the derivative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2021-09-02T22:01:08Z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