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73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5.png"/><Relationship Id="rId2" Type="http://schemas.openxmlformats.org/officeDocument/2006/relationships/image" Target="../media/image1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8.png"/><Relationship Id="rId2" Type="http://schemas.openxmlformats.org/officeDocument/2006/relationships/image" Target="../media/image1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1.png"/><Relationship Id="rId2" Type="http://schemas.openxmlformats.org/officeDocument/2006/relationships/image" Target="../media/image15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12.1) 3D coordinates</a:t>
            </a:r>
          </a:p>
        </p:txBody>
      </p:sp>
    </p:spTree>
    <p:extLst>
      <p:ext uri="{BB962C8B-B14F-4D97-AF65-F5344CB8AC3E}">
        <p14:creationId xmlns:p14="http://schemas.microsoft.com/office/powerpoint/2010/main" val="39077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(6, 8, 24)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0, −2)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blipFill>
                <a:blip r:embed="rId2"/>
                <a:stretch>
                  <a:fillRect l="-1064" t="-1071" r="-665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from the origin to the point with coordinates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59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between the points: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(1, 3, 5)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(−6, 0, −4)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(−1, 0, 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(0, 0, −3)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416320"/>
              </a:xfrm>
              <a:prstGeom prst="rect">
                <a:avLst/>
              </a:prstGeom>
              <a:blipFill>
                <a:blip r:embed="rId2"/>
                <a:stretch>
                  <a:fillRect l="-1064" t="-1071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distance between the points: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(1, 3, 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(8, 6, −5)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11.8 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1717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7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9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coordinates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(3,5,−2)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,−1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Given that the distance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units, find the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9250"/>
              </a:xfrm>
              <a:prstGeom prst="rect">
                <a:avLst/>
              </a:prstGeom>
              <a:blipFill>
                <a:blip r:embed="rId2"/>
                <a:stretch>
                  <a:fillRect l="-1064" t="-2956" r="-399" b="-6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26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(5,3,−8)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Given that the distance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units, find the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26426"/>
              </a:xfrm>
              <a:prstGeom prst="rect">
                <a:avLst/>
              </a:prstGeom>
              <a:blipFill>
                <a:blip r:embed="rId3"/>
                <a:stretch>
                  <a:fillRect l="-1200" t="-2985" r="-533" b="-6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158695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158695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68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20786</TotalTime>
  <Words>257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12.1) 3D coordinates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526</cp:revision>
  <dcterms:created xsi:type="dcterms:W3CDTF">2020-05-18T02:11:06Z</dcterms:created>
  <dcterms:modified xsi:type="dcterms:W3CDTF">2021-09-05T11:13:15Z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