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55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9.png"/><Relationship Id="rId2" Type="http://schemas.openxmlformats.org/officeDocument/2006/relationships/image" Target="../media/image123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2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6.png"/><Relationship Id="rId2" Type="http://schemas.openxmlformats.org/officeDocument/2006/relationships/image" Target="../media/image14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58629" cy="527222"/>
          </a:xfrm>
        </p:spPr>
        <p:txBody>
          <a:bodyPr/>
          <a:lstStyle/>
          <a:p>
            <a:r>
              <a:rPr lang="en-GB" dirty="0"/>
              <a:t>11.12) Integration as the limit of a sum</a:t>
            </a:r>
          </a:p>
        </p:txBody>
      </p:sp>
    </p:spTree>
    <p:extLst>
      <p:ext uri="{BB962C8B-B14F-4D97-AF65-F5344CB8AC3E}">
        <p14:creationId xmlns:p14="http://schemas.microsoft.com/office/powerpoint/2010/main" val="211480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19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diagram shows a sketch of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area under the curve may be thought of as a series of thin strips of height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width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to 4 significant figures: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ad>
                                <m:ra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g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nary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19663"/>
              </a:xfrm>
              <a:prstGeom prst="rect">
                <a:avLst/>
              </a:prstGeom>
              <a:blipFill>
                <a:blip r:embed="rId2"/>
                <a:stretch>
                  <a:fillRect l="-1067" t="-778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4196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diagram shows a sketch of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area under the curve may be thought of as a series of thin strips of height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width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to 4 significant figures: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ad>
                                <m:rad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g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nary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4196918"/>
              </a:xfrm>
              <a:prstGeom prst="rect">
                <a:avLst/>
              </a:prstGeom>
              <a:blipFill>
                <a:blip r:embed="rId3"/>
                <a:stretch>
                  <a:fillRect l="-1067" t="-872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4452693"/>
                <a:ext cx="4572000" cy="4117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1.284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52693"/>
                <a:ext cx="4572000" cy="4117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3558115-1643-4302-A7AA-D0E1E5FBD6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240" y="1099107"/>
            <a:ext cx="2965841" cy="12856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842B9F-6F25-44B5-A5A5-AAE1D9B39F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7114" y="1135055"/>
            <a:ext cx="3273234" cy="124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2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77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to four significant figures: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nary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77374"/>
              </a:xfrm>
              <a:prstGeom prst="rect">
                <a:avLst/>
              </a:prstGeom>
              <a:blipFill>
                <a:blip r:embed="rId2"/>
                <a:stretch>
                  <a:fillRect l="-1067" t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114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to four significant figures: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nary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146596"/>
              </a:xfrm>
              <a:prstGeom prst="rect">
                <a:avLst/>
              </a:prstGeom>
              <a:blipFill>
                <a:blip r:embed="rId3"/>
                <a:stretch>
                  <a:fillRect l="-1067" t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34574"/>
                <a:ext cx="4572000" cy="4117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0.9564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34574"/>
                <a:ext cx="4572000" cy="4117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97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20806</TotalTime>
  <Words>219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11.12) Integration as the limit of a sum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539</cp:revision>
  <dcterms:created xsi:type="dcterms:W3CDTF">2020-05-18T02:11:06Z</dcterms:created>
  <dcterms:modified xsi:type="dcterms:W3CDTF">2021-09-05T11:11:09Z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