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21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1.png"/><Relationship Id="rId2" Type="http://schemas.openxmlformats.org/officeDocument/2006/relationships/image" Target="../media/image1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5.png"/><Relationship Id="rId2" Type="http://schemas.openxmlformats.org/officeDocument/2006/relationships/image" Target="../media/image12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8.png"/><Relationship Id="rId2" Type="http://schemas.openxmlformats.org/officeDocument/2006/relationships/image" Target="../media/image15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1.png"/><Relationship Id="rId2" Type="http://schemas.openxmlformats.org/officeDocument/2006/relationships/image" Target="../media/image15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3.png"/><Relationship Id="rId2" Type="http://schemas.openxmlformats.org/officeDocument/2006/relationships/image" Target="../media/image11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58629" cy="527222"/>
          </a:xfrm>
        </p:spPr>
        <p:txBody>
          <a:bodyPr/>
          <a:lstStyle/>
          <a:p>
            <a:r>
              <a:rPr lang="en-GB" dirty="0"/>
              <a:t>11.11) Modelling with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5042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rate of increase of a human population (with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time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is proportional to the current population.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Form a differential equation, and find its general solution.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rate of increase of a rabbit population (with population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time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is proportional to the current population.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Form a differential equation, and find its general solution.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943457"/>
                <a:ext cx="4572000" cy="411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3457"/>
                <a:ext cx="4572000" cy="411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238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440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microorganisms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 hours,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the population was of size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model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Find, to the nearest hundred, the size of the population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population will be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1000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times its starting value.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one limitation of this model for large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440348"/>
              </a:xfrm>
              <a:prstGeom prst="rect">
                <a:avLst/>
              </a:prstGeom>
              <a:blipFill>
                <a:blip r:embed="rId2"/>
                <a:stretch>
                  <a:fillRect l="-400" t="-5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2440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microorganisms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 hours,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the population was of size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model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Find, to the nearest hundred, the size of the population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population will be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1000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times its starting value.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one limitation of this model for large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2440348"/>
              </a:xfrm>
              <a:prstGeom prst="rect">
                <a:avLst/>
              </a:prstGeom>
              <a:blipFill>
                <a:blip r:embed="rId3"/>
                <a:stretch>
                  <a:fillRect l="-400" t="-5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017221"/>
                <a:ext cx="457200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3200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2.3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hours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hours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The population could not increase in this way 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forever due to limitations such as available food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or space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17221"/>
                <a:ext cx="4572000" cy="1569660"/>
              </a:xfrm>
              <a:prstGeom prst="rect">
                <a:avLst/>
              </a:prstGeom>
              <a:blipFill>
                <a:blip r:embed="rId4"/>
                <a:stretch>
                  <a:fillRect l="-667" t="-1167" r="-2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26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05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Water in a manufacturing plant is held in a large cylindrical tank of diameter 10m. Water flows out of the bottom of the tank through a tap at a rate proportional to the cube root of the volume.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minutes after the tap is opened,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Show that the general solution of this differential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equation may be written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𝑄𝑡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are constants.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the height of the water is 64m. 21 minutes later, the height is 27m.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Find the values of the constants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Find the time in minutes when the water is at a depth of 8m.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05072"/>
              </a:xfrm>
              <a:prstGeom prst="rect">
                <a:avLst/>
              </a:prstGeom>
              <a:blipFill>
                <a:blip r:embed="rId2"/>
                <a:stretch>
                  <a:fillRect l="-400" t="-369" r="-267" b="-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1665"/>
                <a:ext cx="4572000" cy="3305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Water in a manufacturing plant is held in a large cylindrical tank of diameter 20m. Water flows out of the bottom of the tank through a tap at a rate proportional to the cube root of the volume.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minutes after the tap is opened,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Show that the general solution of this differential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equation may be written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𝑄𝑡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are constants.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Initially the height of the water is 27m. 10 minutes later, the height is 8m.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Find the values of the constants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Find the time in minutes when the water is at a depth of 1m.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305072"/>
              </a:xfrm>
              <a:prstGeom prst="rect">
                <a:avLst/>
              </a:prstGeom>
              <a:blipFill>
                <a:blip r:embed="rId3"/>
                <a:stretch>
                  <a:fillRect l="-400" t="-369" r="-267" b="-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3771201"/>
                <a:ext cx="4572000" cy="1343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Shown: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ad>
                          <m:ra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rad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Shown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71201"/>
                <a:ext cx="4572000" cy="1343381"/>
              </a:xfrm>
              <a:prstGeom prst="rect">
                <a:avLst/>
              </a:prstGeom>
              <a:blipFill>
                <a:blip r:embed="rId4"/>
                <a:stretch>
                  <a:fillRect l="-667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5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96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Liquid is pouring into a container at a constant rate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leaking out at a rate proportional to the volume of liquid already in the container.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volume,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liquid in the container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satisfied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=40−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𝑘𝑉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container is initially empty.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By solving the differential equation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giving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also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volume of liquid in the container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the start.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969852"/>
              </a:xfrm>
              <a:prstGeom prst="rect">
                <a:avLst/>
              </a:prstGeom>
              <a:blipFill>
                <a:blip r:embed="rId2"/>
                <a:stretch>
                  <a:fillRect l="-399" t="-411" b="-12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96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Liquid is pouring into a container at a constant rate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leaking out at a rate proportional to the volume of liquid already in the container.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volume,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liquid in the container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satisfied by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=20−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𝑘𝑉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container is initially empty.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By solving the differential equation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giving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also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volume of liquid in the container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the start.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969852"/>
              </a:xfrm>
              <a:prstGeom prst="rect">
                <a:avLst/>
              </a:prstGeom>
              <a:blipFill>
                <a:blip r:embed="rId3"/>
                <a:stretch>
                  <a:fillRect l="-400" t="-411" r="-267" b="-12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3435981"/>
                <a:ext cx="4572001" cy="793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func>
                          <m:func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3435981"/>
                <a:ext cx="4572001" cy="793487"/>
              </a:xfrm>
              <a:prstGeom prst="rect">
                <a:avLst/>
              </a:prstGeom>
              <a:blipFill>
                <a:blip r:embed="rId4"/>
                <a:stretch>
                  <a:fillRect l="-800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69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952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fluid reservoir initially containers 10000 litres of unpolluted fluid.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reservoir is leaking at a constant rate of 200 litres per hour and it is suspected that contaminated fluid flows into the reservoir at a constant rate of 300 litres per day.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contaminated fluid contains 4 grams of contaminant in every litre of fluid.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assumed that the contaminant instantly disperses throughout the reservoir upon entry.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there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grams of contaminant in the reservoir after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days,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the situation can be modelled by the differential equation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0−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100+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find the number of grams of contaminant in the tank after 7 days.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Explain how the model could be refined.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952044"/>
              </a:xfrm>
              <a:prstGeom prst="rect">
                <a:avLst/>
              </a:prstGeom>
              <a:blipFill>
                <a:blip r:embed="rId2"/>
                <a:stretch>
                  <a:fillRect l="-399" t="-309" r="-532" b="-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3952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storage tank initially containers 1000 litres of pure water.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Liquid is removed from the tank at a constant rate of 30 litres per hour and a chemical solution is added to the tank at a constant rate of 40 litres per hour.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chemical solution contains 4 grams of copper sulphate per litre of water.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assumed that the copper </a:t>
                </a:r>
                <a:r>
                  <a:rPr lang="en-GB" sz="1400" dirty="0" err="1">
                    <a:latin typeface="Candara" panose="020E0502030303020204" pitchFamily="34" charset="0"/>
                  </a:rPr>
                  <a:t>suphate</a:t>
                </a:r>
                <a:r>
                  <a:rPr lang="en-GB" sz="1400" dirty="0">
                    <a:latin typeface="Candara" panose="020E0502030303020204" pitchFamily="34" charset="0"/>
                  </a:rPr>
                  <a:t> instantly disperses throughout the tank on entry.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there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grams of copper sulphate in the tank 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hours,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the situation can be modelled by the differential equation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=160−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100+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find the number of grams of copper sulphate in the tank after 6 hours.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Explain how the model could be refined.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3952044"/>
              </a:xfrm>
              <a:prstGeom prst="rect">
                <a:avLst/>
              </a:prstGeom>
              <a:blipFill>
                <a:blip r:embed="rId3"/>
                <a:stretch>
                  <a:fillRect l="-533" t="-309" r="-933" b="-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4422886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882 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marL="342900" indent="-342900">
                  <a:buFontTx/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The model could be refined to take into account the fact that the cupper sulphate does not disperse immediately on entering the tank.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22886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667" t="-1382" r="-12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66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http://schemas.microsoft.com/office/2006/metadata/properties"/>
    <ds:schemaRef ds:uri="78db98b4-7c56-4667-9532-fea666d1edab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20804</TotalTime>
  <Words>1367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11.11) Modelling with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538</cp:revision>
  <dcterms:created xsi:type="dcterms:W3CDTF">2020-05-18T02:11:06Z</dcterms:created>
  <dcterms:modified xsi:type="dcterms:W3CDTF">2021-09-05T11:09:05Z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