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08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7.png"/><Relationship Id="rId2" Type="http://schemas.openxmlformats.org/officeDocument/2006/relationships/image" Target="../media/image14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8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0.png"/><Relationship Id="rId2" Type="http://schemas.openxmlformats.org/officeDocument/2006/relationships/image" Target="../media/image14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3.png"/><Relationship Id="rId2" Type="http://schemas.openxmlformats.org/officeDocument/2006/relationships/image" Target="../media/image14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6.png"/><Relationship Id="rId2" Type="http://schemas.openxmlformats.org/officeDocument/2006/relationships/image" Target="../media/image14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9.png"/><Relationship Id="rId2" Type="http://schemas.openxmlformats.org/officeDocument/2006/relationships/image" Target="../media/image14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11.10) Solving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399816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41700"/>
                <a:ext cx="4572000" cy="538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1700"/>
                <a:ext cx="4572000" cy="538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83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41700"/>
                <a:ext cx="4572000" cy="554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1700"/>
                <a:ext cx="4572000" cy="554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356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48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48703"/>
              </a:xfrm>
              <a:prstGeom prst="rect">
                <a:avLst/>
              </a:prstGeom>
              <a:blipFill>
                <a:blip r:embed="rId2"/>
                <a:stretch>
                  <a:fillRect l="-1333" t="-2262" b="-7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1348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348703"/>
              </a:xfrm>
              <a:prstGeom prst="rect">
                <a:avLst/>
              </a:prstGeom>
              <a:blipFill>
                <a:blip r:embed="rId3"/>
                <a:stretch>
                  <a:fillRect l="-1333" t="-2715" b="-7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10368"/>
                <a:ext cx="4572000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0368"/>
                <a:ext cx="4572000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45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45396"/>
              </a:xfrm>
              <a:prstGeom prst="rect">
                <a:avLst/>
              </a:prstGeom>
              <a:blipFill>
                <a:blip r:embed="rId2"/>
                <a:stretch>
                  <a:fillRect l="-1333" t="-2110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1445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445396"/>
              </a:xfrm>
              <a:prstGeom prst="rect">
                <a:avLst/>
              </a:prstGeom>
              <a:blipFill>
                <a:blip r:embed="rId3"/>
                <a:stretch>
                  <a:fillRect l="-1333" t="-2532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10368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0368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8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45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45396"/>
              </a:xfrm>
              <a:prstGeom prst="rect">
                <a:avLst/>
              </a:prstGeom>
              <a:blipFill>
                <a:blip r:embed="rId2"/>
                <a:stretch>
                  <a:fillRect l="-1333" t="-2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1445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to: 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445396"/>
              </a:xfrm>
              <a:prstGeom prst="rect">
                <a:avLst/>
              </a:prstGeom>
              <a:blipFill>
                <a:blip r:embed="rId3"/>
                <a:stretch>
                  <a:fillRect l="-1333" t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10368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0368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87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20803</TotalTime>
  <Words>422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11.10) Solving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537</cp:revision>
  <dcterms:created xsi:type="dcterms:W3CDTF">2020-05-18T02:11:06Z</dcterms:created>
  <dcterms:modified xsi:type="dcterms:W3CDTF">2021-09-05T11:08:09Z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