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0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8.png"/><Relationship Id="rId2" Type="http://schemas.openxmlformats.org/officeDocument/2006/relationships/image" Target="../media/image14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7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1.png"/><Relationship Id="rId2" Type="http://schemas.openxmlformats.org/officeDocument/2006/relationships/image" Target="../media/image1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8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4.png"/><Relationship Id="rId2" Type="http://schemas.openxmlformats.org/officeDocument/2006/relationships/image" Target="../media/image1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11.9) The trapezium rule</a:t>
            </a:r>
          </a:p>
        </p:txBody>
      </p:sp>
    </p:spTree>
    <p:extLst>
      <p:ext uri="{BB962C8B-B14F-4D97-AF65-F5344CB8AC3E}">
        <p14:creationId xmlns:p14="http://schemas.microsoft.com/office/powerpoint/2010/main" val="420612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trapezium rule, approximate the region bounded between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𝑥</m:t>
                    </m:r>
                    <m:r>
                      <a:rPr lang="en-GB" sz="20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𝑥</m:t>
                    </m:r>
                    <m:r>
                      <a:rPr lang="en-GB" sz="20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𝑦</m:t>
                    </m:r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using 8 strips.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r="-800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trapezium rule, approximate the region bounded between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𝑥</m:t>
                    </m:r>
                    <m:r>
                      <a:rPr lang="en-GB" sz="2000" i="1">
                        <a:latin typeface="Cambria Math"/>
                      </a:rPr>
                      <m:t>=1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𝑥</m:t>
                    </m:r>
                    <m:r>
                      <a:rPr lang="en-GB" sz="2000" i="1">
                        <a:latin typeface="Cambria Math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and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𝑦</m:t>
                    </m:r>
                    <m:r>
                      <a:rPr lang="en-GB" sz="2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using 4 strips.</a:t>
                </a:r>
                <a:endParaRPr lang="en-GB" sz="2000" baseline="30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r="-800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959101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8.75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59101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51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82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Use the trapezium rule with two strips to estimate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82714"/>
              </a:xfrm>
              <a:prstGeom prst="rect">
                <a:avLst/>
              </a:prstGeom>
              <a:blipFill>
                <a:blip r:embed="rId2"/>
                <a:stretch>
                  <a:fillRect l="-1333" b="-6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82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Use the trapezium rule with four strips to estimate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82714"/>
              </a:xfrm>
              <a:prstGeom prst="rect">
                <a:avLst/>
              </a:prstGeom>
              <a:blipFill>
                <a:blip r:embed="rId3"/>
                <a:stretch>
                  <a:fillRect l="-1333" b="-6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937682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1.34 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37682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89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34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Use the trapezium rule with four strips to estimate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State, with a reason, whether your approximation is an underestimate or an overestimate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percentage error of your estimate to the exact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one way the trapezium rule can be used to give a more accurate approximation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34907"/>
              </a:xfrm>
              <a:prstGeom prst="rect">
                <a:avLst/>
              </a:prstGeom>
              <a:blipFill>
                <a:blip r:embed="rId2"/>
                <a:stretch>
                  <a:fillRect l="-400" r="-400" b="-10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637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Use the trapezium rule with four strips to estimate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State, with a reason, whether your approximation is an underestimate or an overestimate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percentage error of your estimate to the exact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one way the trapezium rule can be used to give a more accurate approximation</a:t>
                </a:r>
              </a:p>
              <a:p>
                <a:pPr marL="457200" indent="-4572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637902"/>
              </a:xfrm>
              <a:prstGeom prst="rect">
                <a:avLst/>
              </a:prstGeom>
              <a:blipFill>
                <a:blip r:embed="rId3"/>
                <a:stretch>
                  <a:fillRect l="-400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809174"/>
                <a:ext cx="4572000" cy="1844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1.896 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Underestimate.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convex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5.19%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Increase number of trapezia, decrease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increase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etc.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09174"/>
                <a:ext cx="4572000" cy="1844736"/>
              </a:xfrm>
              <a:prstGeom prst="rect">
                <a:avLst/>
              </a:prstGeom>
              <a:blipFill>
                <a:blip r:embed="rId4"/>
                <a:stretch>
                  <a:fillRect l="-1067" t="-1987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20803</TotalTime>
  <Words>370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11.9) The trapezium rule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536</cp:revision>
  <dcterms:created xsi:type="dcterms:W3CDTF">2020-05-18T02:11:06Z</dcterms:created>
  <dcterms:modified xsi:type="dcterms:W3CDTF">2021-09-05T11:07:21Z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