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32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9.png"/><Relationship Id="rId2" Type="http://schemas.openxmlformats.org/officeDocument/2006/relationships/image" Target="../media/image14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7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2.png"/><Relationship Id="rId2" Type="http://schemas.openxmlformats.org/officeDocument/2006/relationships/image" Target="../media/image123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7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5.png"/><Relationship Id="rId2" Type="http://schemas.openxmlformats.org/officeDocument/2006/relationships/image" Target="../media/image14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99086" cy="527222"/>
          </a:xfrm>
        </p:spPr>
        <p:txBody>
          <a:bodyPr/>
          <a:lstStyle/>
          <a:p>
            <a:r>
              <a:rPr lang="en-GB" dirty="0"/>
              <a:t>11.8+) Finding areas: Areas under parametric curves</a:t>
            </a:r>
          </a:p>
        </p:txBody>
      </p:sp>
    </p:spTree>
    <p:extLst>
      <p:ext uri="{BB962C8B-B14F-4D97-AF65-F5344CB8AC3E}">
        <p14:creationId xmlns:p14="http://schemas.microsoft.com/office/powerpoint/2010/main" val="369434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area bound between the curve with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r="-1467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area bound between the curve with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r="-1467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08422"/>
                <a:ext cx="4572000" cy="436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08422"/>
                <a:ext cx="4572000" cy="4364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2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06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exact area of the region, bounded by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06804"/>
              </a:xfrm>
              <a:prstGeom prst="rect">
                <a:avLst/>
              </a:prstGeom>
              <a:blipFill>
                <a:blip r:embed="rId2"/>
                <a:stretch>
                  <a:fillRect l="-1333" t="-1597" b="-4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06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exact area of the region, bounded by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06804"/>
              </a:xfrm>
              <a:prstGeom prst="rect">
                <a:avLst/>
              </a:prstGeom>
              <a:blipFill>
                <a:blip r:embed="rId3"/>
                <a:stretch>
                  <a:fillRect l="-1333" t="-1923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361772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1772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063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99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−1,  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the exact area of this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99623"/>
              </a:xfrm>
              <a:prstGeom prst="rect">
                <a:avLst/>
              </a:prstGeom>
              <a:blipFill>
                <a:blip r:embed="rId2"/>
                <a:stretch>
                  <a:fillRect l="-1333" t="-1603" b="-48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06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−1,  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the exact area of this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06804"/>
              </a:xfrm>
              <a:prstGeom prst="rect">
                <a:avLst/>
              </a:prstGeom>
              <a:blipFill>
                <a:blip r:embed="rId3"/>
                <a:stretch>
                  <a:fillRect l="-1333" t="-1923" b="-48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361772"/>
                <a:ext cx="4572000" cy="6748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1772"/>
                <a:ext cx="4572000" cy="674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04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20802</TotalTime>
  <Words>359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11.8+) Finding areas: Areas under parametric curves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535</cp:revision>
  <dcterms:created xsi:type="dcterms:W3CDTF">2020-05-18T02:11:06Z</dcterms:created>
  <dcterms:modified xsi:type="dcterms:W3CDTF">2021-09-05T11:06:30Z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