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669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32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9.png"/><Relationship Id="rId2" Type="http://schemas.openxmlformats.org/officeDocument/2006/relationships/image" Target="../media/image146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7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72.png"/><Relationship Id="rId2" Type="http://schemas.openxmlformats.org/officeDocument/2006/relationships/image" Target="../media/image123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7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75.png"/><Relationship Id="rId2" Type="http://schemas.openxmlformats.org/officeDocument/2006/relationships/image" Target="../media/image14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7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199086" cy="527222"/>
          </a:xfrm>
        </p:spPr>
        <p:txBody>
          <a:bodyPr/>
          <a:lstStyle/>
          <a:p>
            <a:r>
              <a:rPr lang="en-GB" dirty="0"/>
              <a:t>11.8+) Finding areas: Areas under parametric curves</a:t>
            </a:r>
          </a:p>
        </p:txBody>
      </p:sp>
    </p:spTree>
    <p:extLst>
      <p:ext uri="{BB962C8B-B14F-4D97-AF65-F5344CB8AC3E}">
        <p14:creationId xmlns:p14="http://schemas.microsoft.com/office/powerpoint/2010/main" val="3694344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the area bound between the curve with parametric equations </a:t>
                </a:r>
              </a:p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-axis, and the lines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t="-2304" r="-1467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the area bound between the curve with parametric equations </a:t>
                </a:r>
              </a:p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-axis, and the lines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t="-2765" r="-1467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808422"/>
                <a:ext cx="4572000" cy="4364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08422"/>
                <a:ext cx="4572000" cy="4364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92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906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curve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exact area of the region, bounded by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906804"/>
              </a:xfrm>
              <a:prstGeom prst="rect">
                <a:avLst/>
              </a:prstGeom>
              <a:blipFill>
                <a:blip r:embed="rId2"/>
                <a:stretch>
                  <a:fillRect l="-1333" t="-1597" b="-47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906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curve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exact area of the region, bounded by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906804"/>
              </a:xfrm>
              <a:prstGeom prst="rect">
                <a:avLst/>
              </a:prstGeom>
              <a:blipFill>
                <a:blip r:embed="rId3"/>
                <a:stretch>
                  <a:fillRect l="-1333" t="-1923"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2361772"/>
                <a:ext cx="4572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2−</m:t>
                      </m:r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61772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063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899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curve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−1,  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A finite region is bounded by the curve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Find the exact area of this region.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899623"/>
              </a:xfrm>
              <a:prstGeom prst="rect">
                <a:avLst/>
              </a:prstGeom>
              <a:blipFill>
                <a:blip r:embed="rId2"/>
                <a:stretch>
                  <a:fillRect l="-1333" t="-1603" b="-48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906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curve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−1,  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A finite region is bounded by the curve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Find the exact area of this region.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906804"/>
              </a:xfrm>
              <a:prstGeom prst="rect">
                <a:avLst/>
              </a:prstGeom>
              <a:blipFill>
                <a:blip r:embed="rId3"/>
                <a:stretch>
                  <a:fillRect l="-1333" t="-1923" b="-48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2361772"/>
                <a:ext cx="4572000" cy="6748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61772"/>
                <a:ext cx="4572000" cy="6748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042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A78E4A-4970-4C24-B8EA-AD9FA23C5934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20802</TotalTime>
  <Words>359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11.8+) Finding areas: Areas under parametric curves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535</cp:revision>
  <dcterms:created xsi:type="dcterms:W3CDTF">2020-05-18T02:11:06Z</dcterms:created>
  <dcterms:modified xsi:type="dcterms:W3CDTF">2021-09-05T11:06:30Z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