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669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55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1.png"/><Relationship Id="rId2" Type="http://schemas.openxmlformats.org/officeDocument/2006/relationships/image" Target="../media/image14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6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64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146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4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11.8) Finding areas</a:t>
            </a:r>
          </a:p>
        </p:txBody>
      </p:sp>
    </p:spTree>
    <p:extLst>
      <p:ext uri="{BB962C8B-B14F-4D97-AF65-F5344CB8AC3E}">
        <p14:creationId xmlns:p14="http://schemas.microsoft.com/office/powerpoint/2010/main" val="538197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70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finite region is bound by the curve </a:t>
                </a:r>
              </a:p>
              <a:p>
                <a14:m>
                  <m:oMath xmlns:m="http://schemas.openxmlformats.org/officeDocument/2006/math">
                    <m:r>
                      <a:rPr lang="en-GB" sz="20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GB" sz="20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Use integration to find the area of the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70467"/>
              </a:xfrm>
              <a:prstGeom prst="rect">
                <a:avLst/>
              </a:prstGeom>
              <a:blipFill>
                <a:blip r:embed="rId2"/>
                <a:stretch>
                  <a:fillRect l="-1333" t="-2075" b="-6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704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finite region is bound by the curve </a:t>
                </a:r>
              </a:p>
              <a:p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4+3</m:t>
                            </m:r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-axis, and the lines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Use integration to find the area of the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70467"/>
              </a:xfrm>
              <a:prstGeom prst="rect">
                <a:avLst/>
              </a:prstGeom>
              <a:blipFill>
                <a:blip r:embed="rId3"/>
                <a:stretch>
                  <a:fillRect l="-1333" t="-2490" b="-66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07448"/>
                <a:ext cx="4572000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07448"/>
                <a:ext cx="4572000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134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471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finite region is bound between the curves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 b="0" i="0" smtClean="0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𝑜𝑠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 b="0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Use integration to find the area of the region.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471044"/>
              </a:xfrm>
              <a:prstGeom prst="rect">
                <a:avLst/>
              </a:prstGeom>
              <a:blipFill>
                <a:blip r:embed="rId2"/>
                <a:stretch>
                  <a:fillRect l="-1333" t="-2075" r="-1733" b="-33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423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A finite region is bound between the curves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200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func>
                      <m:func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sz="200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Use integration to find the area of the region.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423980"/>
              </a:xfrm>
              <a:prstGeom prst="rect">
                <a:avLst/>
              </a:prstGeom>
              <a:blipFill>
                <a:blip r:embed="rId3"/>
                <a:stretch>
                  <a:fillRect l="-1333" t="-2575" r="-1733" b="-6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808422"/>
                <a:ext cx="4572000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08422"/>
                <a:ext cx="4572000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42569B6-0FBC-4BA1-A2AD-F286DF39CBF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27545" y="1627791"/>
            <a:ext cx="1728303" cy="17023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64FCC4-B11C-45BE-A747-6E6DDFA730A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42158" y="1616469"/>
            <a:ext cx="1728303" cy="17137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3B3C602-1070-4CD1-B63C-FB8611D1A268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356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D1D47D-0AA7-4972-B38E-63FEEB45A6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A78E4A-4970-4C24-B8EA-AD9FA23C5934}">
  <ds:schemaRefs>
    <ds:schemaRef ds:uri="http://purl.org/dc/terms/"/>
    <ds:schemaRef ds:uri="00eee050-7eda-4a68-8825-514e694f5f09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C20A0A-61AF-4FD7-98F9-E8A2BA35F6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20801</TotalTime>
  <Words>234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Cambria Math</vt:lpstr>
      <vt:lpstr>Candara</vt:lpstr>
      <vt:lpstr>Office Theme</vt:lpstr>
      <vt:lpstr>11.8) Finding areas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534</cp:revision>
  <dcterms:created xsi:type="dcterms:W3CDTF">2020-05-18T02:11:06Z</dcterms:created>
  <dcterms:modified xsi:type="dcterms:W3CDTF">2021-09-05T11:05:30Z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