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1.png"/><Relationship Id="rId2" Type="http://schemas.openxmlformats.org/officeDocument/2006/relationships/image" Target="../media/image14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6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4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146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4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11.8) Finding areas</a:t>
            </a:r>
          </a:p>
        </p:txBody>
      </p:sp>
    </p:spTree>
    <p:extLst>
      <p:ext uri="{BB962C8B-B14F-4D97-AF65-F5344CB8AC3E}">
        <p14:creationId xmlns:p14="http://schemas.microsoft.com/office/powerpoint/2010/main" val="53819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0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finite region is bound by the curve </a:t>
                </a: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Use integration to find the area of the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0467"/>
              </a:xfrm>
              <a:prstGeom prst="rect">
                <a:avLst/>
              </a:prstGeom>
              <a:blipFill>
                <a:blip r:embed="rId2"/>
                <a:stretch>
                  <a:fillRect l="-1333" t="-2075" b="-6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70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finite region is bound by the curve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Use integration to find the area of the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70467"/>
              </a:xfrm>
              <a:prstGeom prst="rect">
                <a:avLst/>
              </a:prstGeom>
              <a:blipFill>
                <a:blip r:embed="rId3"/>
                <a:stretch>
                  <a:fillRect l="-1333" t="-2490" b="-6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07448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07448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3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1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finite region is bound between the curves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𝑜𝑠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Use integration to find the area of the region.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1044"/>
              </a:xfrm>
              <a:prstGeom prst="rect">
                <a:avLst/>
              </a:prstGeom>
              <a:blipFill>
                <a:blip r:embed="rId2"/>
                <a:stretch>
                  <a:fillRect l="-1333" t="-2075" r="-1733" b="-3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23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finite region is bound between the curves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Use integration to find the area of the region.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23980"/>
              </a:xfrm>
              <a:prstGeom prst="rect">
                <a:avLst/>
              </a:prstGeom>
              <a:blipFill>
                <a:blip r:embed="rId3"/>
                <a:stretch>
                  <a:fillRect l="-1333" t="-2575" r="-1733" b="-6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08422"/>
                <a:ext cx="4572000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08422"/>
                <a:ext cx="4572000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42569B6-0FBC-4BA1-A2AD-F286DF39CB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7545" y="1627791"/>
            <a:ext cx="1728303" cy="17023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64FCC4-B11C-45BE-A747-6E6DDFA730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2158" y="1616469"/>
            <a:ext cx="1728303" cy="1713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B3C602-1070-4CD1-B63C-FB8611D1A26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5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20801</TotalTime>
  <Words>234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11.8) Finding areas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2021-09-05T11:05:30Z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