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7623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38.png"/><Relationship Id="rId2" Type="http://schemas.openxmlformats.org/officeDocument/2006/relationships/image" Target="../media/image143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3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41.png"/><Relationship Id="rId2" Type="http://schemas.openxmlformats.org/officeDocument/2006/relationships/image" Target="../media/image14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4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44.png"/><Relationship Id="rId2" Type="http://schemas.openxmlformats.org/officeDocument/2006/relationships/image" Target="../media/image144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4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47.png"/><Relationship Id="rId2" Type="http://schemas.openxmlformats.org/officeDocument/2006/relationships/image" Target="../media/image144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4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50.png"/><Relationship Id="rId2" Type="http://schemas.openxmlformats.org/officeDocument/2006/relationships/image" Target="../media/image144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5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53.png"/><Relationship Id="rId2" Type="http://schemas.openxmlformats.org/officeDocument/2006/relationships/image" Target="../media/image145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5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56.png"/><Relationship Id="rId2" Type="http://schemas.openxmlformats.org/officeDocument/2006/relationships/image" Target="../media/image145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5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59.png"/><Relationship Id="rId2" Type="http://schemas.openxmlformats.org/officeDocument/2006/relationships/image" Target="../media/image145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11.7) Partial fractions</a:t>
            </a:r>
          </a:p>
        </p:txBody>
      </p:sp>
    </p:spTree>
    <p:extLst>
      <p:ext uri="{BB962C8B-B14F-4D97-AF65-F5344CB8AC3E}">
        <p14:creationId xmlns:p14="http://schemas.microsoft.com/office/powerpoint/2010/main" val="1841653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536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d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53686"/>
              </a:xfrm>
              <a:prstGeom prst="rect">
                <a:avLst/>
              </a:prstGeom>
              <a:blipFill>
                <a:blip r:embed="rId2"/>
                <a:stretch>
                  <a:fillRect l="-1333" t="-28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0536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053686"/>
              </a:xfrm>
              <a:prstGeom prst="rect">
                <a:avLst/>
              </a:prstGeom>
              <a:blipFill>
                <a:blip r:embed="rId3"/>
                <a:stretch>
                  <a:fillRect l="-1333" t="-34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574057"/>
                <a:ext cx="4572000" cy="7945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GB" sz="20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GB" sz="2000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GB" sz="2000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GB" sz="2000" b="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GB" sz="2000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74057"/>
                <a:ext cx="4572000" cy="7945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9345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86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+15−4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d>
                                <m:d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  <m:t>−2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86772"/>
              </a:xfrm>
              <a:prstGeom prst="rect">
                <a:avLst/>
              </a:prstGeom>
              <a:blipFill>
                <a:blip r:embed="rId2"/>
                <a:stretch>
                  <a:fillRect l="-1333" t="-28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086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−19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  <m:t>−2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086772"/>
              </a:xfrm>
              <a:prstGeom prst="rect">
                <a:avLst/>
              </a:prstGeom>
              <a:blipFill>
                <a:blip r:embed="rId3"/>
                <a:stretch>
                  <a:fillRect l="-1333" t="-33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574057"/>
                <a:ext cx="4572000" cy="6705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2000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  <m:sSup>
                                <m:sSupPr>
                                  <m:ctrlP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2000" b="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GB" sz="2000" b="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−2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2000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0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den>
                          </m:f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func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74057"/>
                <a:ext cx="4572000" cy="6705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7027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115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+34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+20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(2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+1)(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+1)(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+3)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115883"/>
              </a:xfrm>
              <a:prstGeom prst="rect">
                <a:avLst/>
              </a:prstGeom>
              <a:blipFill>
                <a:blip r:embed="rId2"/>
                <a:stretch>
                  <a:fillRect l="-1333" t="-2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174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4−2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(2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+1)(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+1)(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+3)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17485"/>
              </a:xfrm>
              <a:prstGeom prst="rect">
                <a:avLst/>
              </a:prstGeom>
              <a:blipFill>
                <a:blip r:embed="rId3"/>
                <a:stretch>
                  <a:fillRect l="-1333" t="-32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574057"/>
                <a:ext cx="4572000" cy="7838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125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81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74057"/>
                <a:ext cx="4572000" cy="7838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976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474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47403"/>
              </a:xfrm>
              <a:prstGeom prst="rect">
                <a:avLst/>
              </a:prstGeom>
              <a:blipFill>
                <a:blip r:embed="rId2"/>
                <a:stretch>
                  <a:fillRect l="-1333" t="-29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0474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047403"/>
              </a:xfrm>
              <a:prstGeom prst="rect">
                <a:avLst/>
              </a:prstGeom>
              <a:blipFill>
                <a:blip r:embed="rId3"/>
                <a:stretch>
                  <a:fillRect l="-1333" t="-35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574057"/>
                <a:ext cx="4572000" cy="6787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GB" sz="20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</m:e>
                      </m:d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74057"/>
                <a:ext cx="4572000" cy="6787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5943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86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86772"/>
              </a:xfrm>
              <a:prstGeom prst="rect">
                <a:avLst/>
              </a:prstGeom>
              <a:blipFill>
                <a:blip r:embed="rId2"/>
                <a:stretch>
                  <a:fillRect l="-1333" t="-28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086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086772"/>
              </a:xfrm>
              <a:prstGeom prst="rect">
                <a:avLst/>
              </a:prstGeom>
              <a:blipFill>
                <a:blip r:embed="rId3"/>
                <a:stretch>
                  <a:fillRect l="-1333" t="-33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574057"/>
                <a:ext cx="4572000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74057"/>
                <a:ext cx="4572000" cy="6685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531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5234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den>
                          </m:f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523465"/>
              </a:xfrm>
              <a:prstGeom prst="rect">
                <a:avLst/>
              </a:prstGeom>
              <a:blipFill>
                <a:blip r:embed="rId2"/>
                <a:stretch>
                  <a:fillRect l="-1333" t="-8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35234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3523465"/>
              </a:xfrm>
              <a:prstGeom prst="rect">
                <a:avLst/>
              </a:prstGeom>
              <a:blipFill>
                <a:blip r:embed="rId3"/>
                <a:stretch>
                  <a:fillRect l="-1333" t="-10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574057"/>
                <a:ext cx="4572000" cy="28623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𝑙𝑛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</m:func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74057"/>
                <a:ext cx="4572000" cy="286232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2870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86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86772"/>
              </a:xfrm>
              <a:prstGeom prst="rect">
                <a:avLst/>
              </a:prstGeom>
              <a:blipFill>
                <a:blip r:embed="rId2"/>
                <a:stretch>
                  <a:fillRect l="-1333" t="-28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086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num>
                            <m:den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086772"/>
              </a:xfrm>
              <a:prstGeom prst="rect">
                <a:avLst/>
              </a:prstGeom>
              <a:blipFill>
                <a:blip r:embed="rId3"/>
                <a:stretch>
                  <a:fillRect l="-1333" t="-33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574057"/>
                <a:ext cx="4572000" cy="6705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</m:func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74057"/>
                <a:ext cx="4572000" cy="670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9416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86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−18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86772"/>
              </a:xfrm>
              <a:prstGeom prst="rect">
                <a:avLst/>
              </a:prstGeom>
              <a:blipFill>
                <a:blip r:embed="rId2"/>
                <a:stretch>
                  <a:fillRect l="-1333" t="-28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086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num>
                            <m:den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086772"/>
              </a:xfrm>
              <a:prstGeom prst="rect">
                <a:avLst/>
              </a:prstGeom>
              <a:blipFill>
                <a:blip r:embed="rId3"/>
                <a:stretch>
                  <a:fillRect l="-1333" t="-33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574057"/>
                <a:ext cx="4572000" cy="7140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unc>
                        <m:func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GB" sz="20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GB" sz="20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  <m:r>
                                            <a:rPr lang="en-GB" sz="20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GB" sz="20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+2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74057"/>
                <a:ext cx="4572000" cy="71404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7910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D1D47D-0AA7-4972-B38E-63FEEB45A6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A78E4A-4970-4C24-B8EA-AD9FA23C5934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7C20A0A-61AF-4FD7-98F9-E8A2BA35F6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20799</TotalTime>
  <Words>649</Words>
  <Application>Microsoft Office PowerPoint</Application>
  <PresentationFormat>On-screen Show (4:3)</PresentationFormat>
  <Paragraphs>79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Cambria Math</vt:lpstr>
      <vt:lpstr>Candara</vt:lpstr>
      <vt:lpstr>Office Theme</vt:lpstr>
      <vt:lpstr>11.7) Partial fractions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533</cp:revision>
  <dcterms:created xsi:type="dcterms:W3CDTF">2020-05-18T02:11:06Z</dcterms:created>
  <dcterms:modified xsi:type="dcterms:W3CDTF">2021-09-05T11:04:06Z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