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62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8.png"/><Relationship Id="rId2" Type="http://schemas.openxmlformats.org/officeDocument/2006/relationships/image" Target="../media/image14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1.png"/><Relationship Id="rId2" Type="http://schemas.openxmlformats.org/officeDocument/2006/relationships/image" Target="../media/image14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4.png"/><Relationship Id="rId2" Type="http://schemas.openxmlformats.org/officeDocument/2006/relationships/image" Target="../media/image1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7.png"/><Relationship Id="rId2" Type="http://schemas.openxmlformats.org/officeDocument/2006/relationships/image" Target="../media/image14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0.png"/><Relationship Id="rId2" Type="http://schemas.openxmlformats.org/officeDocument/2006/relationships/image" Target="../media/image14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3.png"/><Relationship Id="rId2" Type="http://schemas.openxmlformats.org/officeDocument/2006/relationships/image" Target="../media/image14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6.png"/><Relationship Id="rId2" Type="http://schemas.openxmlformats.org/officeDocument/2006/relationships/image" Target="../media/image14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5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9.png"/><Relationship Id="rId2" Type="http://schemas.openxmlformats.org/officeDocument/2006/relationships/image" Target="../media/image1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11.7) Partial fractions</a:t>
            </a:r>
          </a:p>
        </p:txBody>
      </p:sp>
    </p:spTree>
    <p:extLst>
      <p:ext uri="{BB962C8B-B14F-4D97-AF65-F5344CB8AC3E}">
        <p14:creationId xmlns:p14="http://schemas.microsoft.com/office/powerpoint/2010/main" val="184165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53686"/>
              </a:xfrm>
              <a:prstGeom prst="rect">
                <a:avLst/>
              </a:prstGeom>
              <a:blipFill>
                <a:blip r:embed="rId2"/>
                <a:stretch>
                  <a:fillRect l="-1333" t="-2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53686"/>
              </a:xfrm>
              <a:prstGeom prst="rect">
                <a:avLst/>
              </a:prstGeom>
              <a:blipFill>
                <a:blip r:embed="rId3"/>
                <a:stretch>
                  <a:fillRect l="-1333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794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2000" b="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GB" sz="2000" b="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2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7945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3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+15−4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blipFill>
                <a:blip r:embed="rId2"/>
                <a:stretch>
                  <a:fillRect l="-1333" t="-2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blipFill>
                <a:blip r:embed="rId3"/>
                <a:stretch>
                  <a:fillRect l="-1333" t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000" b="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0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15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+20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15883"/>
              </a:xfrm>
              <a:prstGeom prst="rect">
                <a:avLst/>
              </a:prstGeom>
              <a:blipFill>
                <a:blip r:embed="rId2"/>
                <a:stretch>
                  <a:fillRect l="-1333" t="-2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17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4−2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17485"/>
              </a:xfrm>
              <a:prstGeom prst="rect">
                <a:avLst/>
              </a:prstGeom>
              <a:blipFill>
                <a:blip r:embed="rId3"/>
                <a:stretch>
                  <a:fillRect l="-1333" t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81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7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47403"/>
              </a:xfrm>
              <a:prstGeom prst="rect">
                <a:avLst/>
              </a:prstGeom>
              <a:blipFill>
                <a:blip r:embed="rId2"/>
                <a:stretch>
                  <a:fillRect l="-1333" t="-2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47403"/>
              </a:xfrm>
              <a:prstGeom prst="rect">
                <a:avLst/>
              </a:prstGeom>
              <a:blipFill>
                <a:blip r:embed="rId3"/>
                <a:stretch>
                  <a:fillRect l="-1333" t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78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787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9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blipFill>
                <a:blip r:embed="rId2"/>
                <a:stretch>
                  <a:fillRect l="-1333" t="-2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blipFill>
                <a:blip r:embed="rId3"/>
                <a:stretch>
                  <a:fillRect l="-1333" t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3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23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23465"/>
              </a:xfrm>
              <a:prstGeom prst="rect">
                <a:avLst/>
              </a:prstGeom>
              <a:blipFill>
                <a:blip r:embed="rId2"/>
                <a:stretch>
                  <a:fillRect l="-1333" t="-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523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523465"/>
              </a:xfrm>
              <a:prstGeom prst="rect">
                <a:avLst/>
              </a:prstGeom>
              <a:blipFill>
                <a:blip r:embed="rId3"/>
                <a:stretch>
                  <a:fillRect l="-1333" t="-1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28623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87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blipFill>
                <a:blip r:embed="rId2"/>
                <a:stretch>
                  <a:fillRect l="-1333" t="-2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blipFill>
                <a:blip r:embed="rId3"/>
                <a:stretch>
                  <a:fillRect l="-1333" t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4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86772"/>
              </a:xfrm>
              <a:prstGeom prst="rect">
                <a:avLst/>
              </a:prstGeom>
              <a:blipFill>
                <a:blip r:embed="rId2"/>
                <a:stretch>
                  <a:fillRect l="-1333" t="-2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86772"/>
              </a:xfrm>
              <a:prstGeom prst="rect">
                <a:avLst/>
              </a:prstGeom>
              <a:blipFill>
                <a:blip r:embed="rId3"/>
                <a:stretch>
                  <a:fillRect l="-1333" t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74057"/>
                <a:ext cx="4572000" cy="714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GB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74057"/>
                <a:ext cx="4572000" cy="714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91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20799</TotalTime>
  <Words>649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11.7) Partial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2021-09-05T11:04:06Z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