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48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7.png"/><Relationship Id="rId2" Type="http://schemas.openxmlformats.org/officeDocument/2006/relationships/image" Target="../media/image14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0.png"/><Relationship Id="rId2" Type="http://schemas.openxmlformats.org/officeDocument/2006/relationships/image" Target="../media/image14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3.png"/><Relationship Id="rId2" Type="http://schemas.openxmlformats.org/officeDocument/2006/relationships/image" Target="../media/image14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6.png"/><Relationship Id="rId2" Type="http://schemas.openxmlformats.org/officeDocument/2006/relationships/image" Target="../media/image14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9.png"/><Relationship Id="rId2" Type="http://schemas.openxmlformats.org/officeDocument/2006/relationships/image" Target="../media/image14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2.png"/><Relationship Id="rId2" Type="http://schemas.openxmlformats.org/officeDocument/2006/relationships/image" Target="../media/image14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5.png"/><Relationship Id="rId2" Type="http://schemas.openxmlformats.org/officeDocument/2006/relationships/image" Target="../media/image14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11.6) Integration by parts</a:t>
            </a:r>
          </a:p>
        </p:txBody>
      </p:sp>
    </p:spTree>
    <p:extLst>
      <p:ext uri="{BB962C8B-B14F-4D97-AF65-F5344CB8AC3E}">
        <p14:creationId xmlns:p14="http://schemas.microsoft.com/office/powerpoint/2010/main" val="298010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29513"/>
              </a:xfrm>
              <a:prstGeom prst="rect">
                <a:avLst/>
              </a:prstGeom>
              <a:blipFill>
                <a:blip r:embed="rId2"/>
                <a:stretch>
                  <a:fillRect l="-1333" t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29513"/>
              </a:xfrm>
              <a:prstGeom prst="rect">
                <a:avLst/>
              </a:prstGeom>
              <a:blipFill>
                <a:blip r:embed="rId3"/>
                <a:stretch>
                  <a:fillRect l="-1333" t="-3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29513"/>
              </a:xfrm>
              <a:prstGeom prst="rect">
                <a:avLst/>
              </a:prstGeom>
              <a:blipFill>
                <a:blip r:embed="rId2"/>
                <a:stretch>
                  <a:fillRect l="-1333" t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29513"/>
              </a:xfrm>
              <a:prstGeom prst="rect">
                <a:avLst/>
              </a:prstGeom>
              <a:blipFill>
                <a:blip r:embed="rId3"/>
                <a:stretch>
                  <a:fillRect l="-1333" t="-3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790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29513"/>
              </a:xfrm>
              <a:prstGeom prst="rect">
                <a:avLst/>
              </a:prstGeom>
              <a:blipFill>
                <a:blip r:embed="rId2"/>
                <a:stretch>
                  <a:fillRect l="-1333" t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29513"/>
              </a:xfrm>
              <a:prstGeom prst="rect">
                <a:avLst/>
              </a:prstGeom>
              <a:blipFill>
                <a:blip r:embed="rId3"/>
                <a:stretch>
                  <a:fillRect l="-1333" t="-3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82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29513"/>
              </a:xfrm>
              <a:prstGeom prst="rect">
                <a:avLst/>
              </a:prstGeom>
              <a:blipFill>
                <a:blip r:embed="rId2"/>
                <a:stretch>
                  <a:fillRect l="-1333" t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29513"/>
              </a:xfrm>
              <a:prstGeom prst="rect">
                <a:avLst/>
              </a:prstGeom>
              <a:blipFill>
                <a:blip r:embed="rId3"/>
                <a:stretch>
                  <a:fillRect l="-1333" t="-3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09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90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90235"/>
              </a:xfrm>
              <a:prstGeom prst="rect">
                <a:avLst/>
              </a:prstGeom>
              <a:blipFill>
                <a:blip r:embed="rId2"/>
                <a:stretch>
                  <a:fillRect l="-1333" t="-2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90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90235"/>
              </a:xfrm>
              <a:prstGeom prst="rect">
                <a:avLst/>
              </a:prstGeom>
              <a:blipFill>
                <a:blip r:embed="rId3"/>
                <a:stretch>
                  <a:fillRect l="-1333" t="-3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22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29513"/>
              </a:xfrm>
              <a:prstGeom prst="rect">
                <a:avLst/>
              </a:prstGeom>
              <a:blipFill>
                <a:blip r:embed="rId2"/>
                <a:stretch>
                  <a:fillRect l="-1333" t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29513"/>
              </a:xfrm>
              <a:prstGeom prst="rect">
                <a:avLst/>
              </a:prstGeom>
              <a:blipFill>
                <a:blip r:embed="rId3"/>
                <a:stretch>
                  <a:fillRect l="-1333" t="-3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668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/>
                </a:r>
                <a:b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</a:br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6685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60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74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74937"/>
              </a:xfrm>
              <a:prstGeom prst="rect">
                <a:avLst/>
              </a:prstGeom>
              <a:blipFill>
                <a:blip r:embed="rId2"/>
                <a:stretch>
                  <a:fillRect l="-1333" t="-25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74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74937"/>
              </a:xfrm>
              <a:prstGeom prst="rect">
                <a:avLst/>
              </a:prstGeom>
              <a:blipFill>
                <a:blip r:embed="rId3"/>
                <a:stretch>
                  <a:fillRect l="-1333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90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20797</TotalTime>
  <Words>414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11.6) Integration by parts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532</cp:revision>
  <dcterms:created xsi:type="dcterms:W3CDTF">2020-05-18T02:11:06Z</dcterms:created>
  <dcterms:modified xsi:type="dcterms:W3CDTF">2021-09-05T11:02:13Z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