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2480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17.png"/><Relationship Id="rId2" Type="http://schemas.openxmlformats.org/officeDocument/2006/relationships/image" Target="../media/image141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1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20.png"/><Relationship Id="rId2" Type="http://schemas.openxmlformats.org/officeDocument/2006/relationships/image" Target="../media/image141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2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23.png"/><Relationship Id="rId2" Type="http://schemas.openxmlformats.org/officeDocument/2006/relationships/image" Target="../media/image142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2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26.png"/><Relationship Id="rId2" Type="http://schemas.openxmlformats.org/officeDocument/2006/relationships/image" Target="../media/image142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2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29.png"/><Relationship Id="rId2" Type="http://schemas.openxmlformats.org/officeDocument/2006/relationships/image" Target="../media/image142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3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32.png"/><Relationship Id="rId2" Type="http://schemas.openxmlformats.org/officeDocument/2006/relationships/image" Target="../media/image143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3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35.png"/><Relationship Id="rId2" Type="http://schemas.openxmlformats.org/officeDocument/2006/relationships/image" Target="../media/image143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11.6) Integration by parts</a:t>
            </a:r>
          </a:p>
        </p:txBody>
      </p:sp>
    </p:spTree>
    <p:extLst>
      <p:ext uri="{BB962C8B-B14F-4D97-AF65-F5344CB8AC3E}">
        <p14:creationId xmlns:p14="http://schemas.microsoft.com/office/powerpoint/2010/main" val="2980107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29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29513"/>
              </a:xfrm>
              <a:prstGeom prst="rect">
                <a:avLst/>
              </a:prstGeom>
              <a:blipFill>
                <a:blip r:embed="rId2"/>
                <a:stretch>
                  <a:fillRect l="-1333" t="-2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029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029513"/>
              </a:xfrm>
              <a:prstGeom prst="rect">
                <a:avLst/>
              </a:prstGeom>
              <a:blipFill>
                <a:blip r:embed="rId3"/>
                <a:stretch>
                  <a:fillRect l="-1333" t="-35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574057"/>
                <a:ext cx="45720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func>
                        <m:func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74057"/>
                <a:ext cx="4572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0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29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29513"/>
              </a:xfrm>
              <a:prstGeom prst="rect">
                <a:avLst/>
              </a:prstGeom>
              <a:blipFill>
                <a:blip r:embed="rId2"/>
                <a:stretch>
                  <a:fillRect l="-1333" t="-2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029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029513"/>
              </a:xfrm>
              <a:prstGeom prst="rect">
                <a:avLst/>
              </a:prstGeom>
              <a:blipFill>
                <a:blip r:embed="rId3"/>
                <a:stretch>
                  <a:fillRect l="-1333" t="-35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574057"/>
                <a:ext cx="45720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func>
                        <m:func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func>
                        <m:func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74057"/>
                <a:ext cx="4572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7902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29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29513"/>
              </a:xfrm>
              <a:prstGeom prst="rect">
                <a:avLst/>
              </a:prstGeom>
              <a:blipFill>
                <a:blip r:embed="rId2"/>
                <a:stretch>
                  <a:fillRect l="-1333" t="-2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029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029513"/>
              </a:xfrm>
              <a:prstGeom prst="rect">
                <a:avLst/>
              </a:prstGeom>
              <a:blipFill>
                <a:blip r:embed="rId3"/>
                <a:stretch>
                  <a:fillRect l="-1333" t="-35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574057"/>
                <a:ext cx="45720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74057"/>
                <a:ext cx="4572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2822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29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29513"/>
              </a:xfrm>
              <a:prstGeom prst="rect">
                <a:avLst/>
              </a:prstGeom>
              <a:blipFill>
                <a:blip r:embed="rId2"/>
                <a:stretch>
                  <a:fillRect l="-1333" t="-2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029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029513"/>
              </a:xfrm>
              <a:prstGeom prst="rect">
                <a:avLst/>
              </a:prstGeom>
              <a:blipFill>
                <a:blip r:embed="rId3"/>
                <a:stretch>
                  <a:fillRect l="-1333" t="-35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574057"/>
                <a:ext cx="4572000" cy="6705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func>
                        <m:func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74057"/>
                <a:ext cx="4572000" cy="6705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6099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902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Evaluate: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90235"/>
              </a:xfrm>
              <a:prstGeom prst="rect">
                <a:avLst/>
              </a:prstGeom>
              <a:blipFill>
                <a:blip r:embed="rId2"/>
                <a:stretch>
                  <a:fillRect l="-1333" t="-27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0902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Evaluate: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090235"/>
              </a:xfrm>
              <a:prstGeom prst="rect">
                <a:avLst/>
              </a:prstGeom>
              <a:blipFill>
                <a:blip r:embed="rId3"/>
                <a:stretch>
                  <a:fillRect l="-1333" t="-33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574057"/>
                <a:ext cx="45720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74057"/>
                <a:ext cx="4572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7220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29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29513"/>
              </a:xfrm>
              <a:prstGeom prst="rect">
                <a:avLst/>
              </a:prstGeom>
              <a:blipFill>
                <a:blip r:embed="rId2"/>
                <a:stretch>
                  <a:fillRect l="-1333" t="-2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029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029513"/>
              </a:xfrm>
              <a:prstGeom prst="rect">
                <a:avLst/>
              </a:prstGeom>
              <a:blipFill>
                <a:blip r:embed="rId3"/>
                <a:stretch>
                  <a:fillRect l="-1333" t="-35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574057"/>
                <a:ext cx="4572000" cy="6685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func>
                        <m:func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func>
                        <m:func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/>
                </a:r>
                <a:b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</a:br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74057"/>
                <a:ext cx="4572000" cy="66858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2605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1749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Evaluate: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174937"/>
              </a:xfrm>
              <a:prstGeom prst="rect">
                <a:avLst/>
              </a:prstGeom>
              <a:blipFill>
                <a:blip r:embed="rId2"/>
                <a:stretch>
                  <a:fillRect l="-1333" t="-25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1749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Evaluate: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174937"/>
              </a:xfrm>
              <a:prstGeom prst="rect">
                <a:avLst/>
              </a:prstGeom>
              <a:blipFill>
                <a:blip r:embed="rId3"/>
                <a:stretch>
                  <a:fillRect l="-1333" t="-31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574057"/>
                <a:ext cx="45720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74057"/>
                <a:ext cx="4572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9016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6D1D47D-0AA7-4972-B38E-63FEEB45A6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3A78E4A-4970-4C24-B8EA-AD9FA23C5934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7C20A0A-61AF-4FD7-98F9-E8A2BA35F6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20797</TotalTime>
  <Words>414</Words>
  <Application>Microsoft Office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Cambria Math</vt:lpstr>
      <vt:lpstr>Candara</vt:lpstr>
      <vt:lpstr>Office Theme</vt:lpstr>
      <vt:lpstr>11.6) Integration by parts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532</cp:revision>
  <dcterms:created xsi:type="dcterms:W3CDTF">2020-05-18T02:11:06Z</dcterms:created>
  <dcterms:modified xsi:type="dcterms:W3CDTF">2021-09-05T11:02:13Z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