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72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4.png"/><Relationship Id="rId2" Type="http://schemas.openxmlformats.org/officeDocument/2006/relationships/image" Target="../media/image11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6.png"/><Relationship Id="rId2" Type="http://schemas.openxmlformats.org/officeDocument/2006/relationships/image" Target="../media/image11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11.6) Modelling with vectors</a:t>
            </a:r>
          </a:p>
        </p:txBody>
      </p:sp>
    </p:spTree>
    <p:extLst>
      <p:ext uri="{BB962C8B-B14F-4D97-AF65-F5344CB8AC3E}">
        <p14:creationId xmlns:p14="http://schemas.microsoft.com/office/powerpoint/2010/main" val="244610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20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girl walks 6 km due east from a fixed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then 4 km due south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20957"/>
              </a:xfrm>
              <a:prstGeom prst="rect">
                <a:avLst/>
              </a:prstGeom>
              <a:blipFill>
                <a:blip r:embed="rId2"/>
                <a:stretch>
                  <a:fillRect l="-667" t="-1128" b="-4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651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girl walks 2 km due east from a fixed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then 3 km due south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651734"/>
              </a:xfrm>
              <a:prstGeom prst="rect">
                <a:avLst/>
              </a:prstGeom>
              <a:blipFill>
                <a:blip r:embed="rId3"/>
                <a:stretch>
                  <a:fillRect l="-667" t="-1107" b="-2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104470"/>
                <a:ext cx="457200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3.61 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146°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04470"/>
                <a:ext cx="4572000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5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an orienteering exercise, a cadet leaves the starting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walks 30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reach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first checkpoint.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she walks 18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second checkpoint,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she returns directly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52063"/>
              </a:xfrm>
              <a:prstGeom prst="rect">
                <a:avLst/>
              </a:prstGeom>
              <a:blipFill>
                <a:blip r:embed="rId2"/>
                <a:stretch>
                  <a:fillRect l="-667" t="-641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285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an orienteering exercise, a cadet leaves the starting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walks 15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120°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reach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first checkpoint.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he walks 9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240°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second checkpoint,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he returns directly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2852063"/>
              </a:xfrm>
              <a:prstGeom prst="rect">
                <a:avLst/>
              </a:prstGeom>
              <a:blipFill>
                <a:blip r:embed="rId3"/>
                <a:stretch>
                  <a:fillRect l="-667" t="-641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3304799"/>
                <a:ext cx="457200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13.0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−7.5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157°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5.2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−12.0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04799"/>
                <a:ext cx="4572000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13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6A61B-1EC9-4AD4-BD54-C329EF89154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368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11.6) Modelling with vectors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2021-09-02T21:36:46Z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