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72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4.png"/><Relationship Id="rId2" Type="http://schemas.openxmlformats.org/officeDocument/2006/relationships/image" Target="../media/image116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2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6.png"/><Relationship Id="rId2" Type="http://schemas.openxmlformats.org/officeDocument/2006/relationships/image" Target="../media/image116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11.6) Modelling with vectors</a:t>
            </a:r>
          </a:p>
        </p:txBody>
      </p:sp>
    </p:spTree>
    <p:extLst>
      <p:ext uri="{BB962C8B-B14F-4D97-AF65-F5344CB8AC3E}">
        <p14:creationId xmlns:p14="http://schemas.microsoft.com/office/powerpoint/2010/main" val="2446104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6209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girl walks 6 km due east from a fixed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and then 4 km due south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total distance travelled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position vector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relative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𝑂𝐵</m:t>
                            </m:r>
                          </m:e>
                        </m:acc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bearing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620957"/>
              </a:xfrm>
              <a:prstGeom prst="rect">
                <a:avLst/>
              </a:prstGeom>
              <a:blipFill>
                <a:blip r:embed="rId2"/>
                <a:stretch>
                  <a:fillRect l="-667" t="-1128" b="-41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16517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girl walks 2 km due east from a fixed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and then 3 km due south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total distance travelled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position vector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relative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𝑂𝐵</m:t>
                            </m:r>
                          </m:e>
                        </m:acc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bearing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1651734"/>
              </a:xfrm>
              <a:prstGeom prst="rect">
                <a:avLst/>
              </a:prstGeom>
              <a:blipFill>
                <a:blip r:embed="rId3"/>
                <a:stretch>
                  <a:fillRect l="-667" t="-1107" b="-2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104470"/>
                <a:ext cx="4572000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𝑘𝑚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𝑘𝑚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3.61 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146°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104470"/>
                <a:ext cx="4572000" cy="1077218"/>
              </a:xfrm>
              <a:prstGeom prst="rect">
                <a:avLst/>
              </a:prstGeom>
              <a:blipFill>
                <a:blip r:embed="rId4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293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8520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In an orienteering exercise, a cadet leaves the starting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walks 30 km on a bearing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reach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first checkpoint.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she walks 18 km on a bearing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the second checkpoint,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she returns directly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position vector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relative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𝑂𝐵</m:t>
                            </m:r>
                          </m:e>
                        </m:acc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bearing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position vector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relative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852063"/>
              </a:xfrm>
              <a:prstGeom prst="rect">
                <a:avLst/>
              </a:prstGeom>
              <a:blipFill>
                <a:blip r:embed="rId2"/>
                <a:stretch>
                  <a:fillRect l="-667" t="-641" b="-19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28520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In an orienteering exercise, a cadet leaves the starting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walks 15 km on a bearing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120°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reach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first checkpoint.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he walks 9 km on a bearing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240°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the second checkpoint,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he returns directly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position vector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relative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𝑂𝐵</m:t>
                            </m:r>
                          </m:e>
                        </m:acc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bearing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position vector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relative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2852063"/>
              </a:xfrm>
              <a:prstGeom prst="rect">
                <a:avLst/>
              </a:prstGeom>
              <a:blipFill>
                <a:blip r:embed="rId3"/>
                <a:stretch>
                  <a:fillRect l="-667" t="-641" b="-19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3304799"/>
                <a:ext cx="4572000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13.0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−7.5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(1 dp)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13.1 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157°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d)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5.2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−12.0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𝑘𝑚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04799"/>
                <a:ext cx="4572000" cy="1077218"/>
              </a:xfrm>
              <a:prstGeom prst="rect">
                <a:avLst/>
              </a:prstGeom>
              <a:blipFill>
                <a:blip r:embed="rId4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7137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F6A61B-1EC9-4AD4-BD54-C329EF891545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273DFCA-48CC-4E8C-83B8-6BF9D3C5B1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539B0A-5FE8-43E8-BE85-C119F7877C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16100</TotalTime>
  <Words>368</Words>
  <Application>Microsoft Office PowerPoint</Application>
  <PresentationFormat>On-screen Show (4:3)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11.6) Modelling with vectors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580</cp:revision>
  <dcterms:created xsi:type="dcterms:W3CDTF">2020-05-18T02:11:06Z</dcterms:created>
  <dcterms:modified xsi:type="dcterms:W3CDTF">2021-09-02T21:36:46Z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