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60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70.png"/><Relationship Id="rId2" Type="http://schemas.openxmlformats.org/officeDocument/2006/relationships/image" Target="../media/image1239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9.png"/><Relationship Id="rId2" Type="http://schemas.openxmlformats.org/officeDocument/2006/relationships/image" Target="../media/image1408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0.png"/><Relationship Id="rId2" Type="http://schemas.openxmlformats.org/officeDocument/2006/relationships/image" Target="../media/image123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4.png"/><Relationship Id="rId2" Type="http://schemas.openxmlformats.org/officeDocument/2006/relationships/image" Target="../media/image14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2.png"/><Relationship Id="rId2" Type="http://schemas.openxmlformats.org/officeDocument/2006/relationships/image" Target="../media/image13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9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30.png"/><Relationship Id="rId2" Type="http://schemas.openxmlformats.org/officeDocument/2006/relationships/image" Target="../media/image139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6.png"/><Relationship Id="rId2" Type="http://schemas.openxmlformats.org/officeDocument/2006/relationships/image" Target="../media/image13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9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8.png"/><Relationship Id="rId2" Type="http://schemas.openxmlformats.org/officeDocument/2006/relationships/image" Target="../media/image13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9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1.png"/><Relationship Id="rId2" Type="http://schemas.openxmlformats.org/officeDocument/2006/relationships/image" Target="../media/image14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0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10.png"/><Relationship Id="rId2" Type="http://schemas.openxmlformats.org/officeDocument/2006/relationships/image" Target="../media/image140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0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4.png"/><Relationship Id="rId2" Type="http://schemas.openxmlformats.org/officeDocument/2006/relationships/image" Target="../media/image14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0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7.png"/><Relationship Id="rId2" Type="http://schemas.openxmlformats.org/officeDocument/2006/relationships/image" Target="../media/image14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0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11.5) 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3994044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720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show that the area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nary>
                      <m:nary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func>
                          <m:func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720727"/>
              </a:xfrm>
              <a:prstGeom prst="rect">
                <a:avLst/>
              </a:prstGeom>
              <a:blipFill>
                <a:blip r:embed="rId2"/>
                <a:stretch>
                  <a:fillRect l="-667" t="-1064" b="-375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697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show that the area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nary>
                      <m:nary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697965"/>
              </a:xfrm>
              <a:prstGeom prst="rect">
                <a:avLst/>
              </a:prstGeom>
              <a:blipFill>
                <a:blip r:embed="rId3"/>
                <a:stretch>
                  <a:fillRect l="-667" t="-1079" b="-392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507DA73-C2D2-46BC-952C-9230E7B9C1D1}"/>
              </a:ext>
            </a:extLst>
          </p:cNvPr>
          <p:cNvSpPr/>
          <p:nvPr/>
        </p:nvSpPr>
        <p:spPr>
          <a:xfrm>
            <a:off x="4572000" y="2065658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75624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84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Using integration by substitution, prove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84437"/>
              </a:xfrm>
              <a:prstGeom prst="rect">
                <a:avLst/>
              </a:prstGeom>
              <a:blipFill>
                <a:blip r:embed="rId2"/>
                <a:stretch>
                  <a:fillRect l="-667" t="-1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84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Using integration by substitution, prove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84437"/>
              </a:xfrm>
              <a:prstGeom prst="rect">
                <a:avLst/>
              </a:prstGeom>
              <a:blipFill>
                <a:blip r:embed="rId3"/>
                <a:stretch>
                  <a:fillRect l="-667" t="-1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507DA73-C2D2-46BC-952C-9230E7B9C1D1}"/>
              </a:ext>
            </a:extLst>
          </p:cNvPr>
          <p:cNvSpPr/>
          <p:nvPr/>
        </p:nvSpPr>
        <p:spPr>
          <a:xfrm>
            <a:off x="4572000" y="2065658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97873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4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4369"/>
              </a:xfrm>
              <a:prstGeom prst="rect">
                <a:avLst/>
              </a:prstGeom>
              <a:blipFill>
                <a:blip r:embed="rId2"/>
                <a:stretch>
                  <a:fillRect l="-667" t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84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84437"/>
              </a:xfrm>
              <a:prstGeom prst="rect">
                <a:avLst/>
              </a:prstGeom>
              <a:blipFill>
                <a:blip r:embed="rId3"/>
                <a:stretch>
                  <a:fillRect l="-667" t="-1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55819"/>
                <a:ext cx="4572000" cy="554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480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5819"/>
                <a:ext cx="4572000" cy="5540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33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96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brk m:alnAt="23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brk m:alnAt="23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96710"/>
              </a:xfrm>
              <a:prstGeom prst="rect">
                <a:avLst/>
              </a:prstGeom>
              <a:blipFill>
                <a:blip r:embed="rId2"/>
                <a:stretch>
                  <a:fillRect l="-667" t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96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brk m:alnAt="23"/>
                                </m:rP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brk m:alnAt="23"/>
                                </m:rP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96710"/>
              </a:xfrm>
              <a:prstGeom prst="rect">
                <a:avLst/>
              </a:prstGeom>
              <a:blipFill>
                <a:blip r:embed="rId3"/>
                <a:stretch>
                  <a:fillRect l="-667" t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55819"/>
                <a:ext cx="4572000" cy="608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5819"/>
                <a:ext cx="4572000" cy="608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47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19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19089"/>
              </a:xfrm>
              <a:prstGeom prst="rect">
                <a:avLst/>
              </a:prstGeom>
              <a:blipFill>
                <a:blip r:embed="rId2"/>
                <a:stretch>
                  <a:fillRect l="-667" t="-67391" b="-10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8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88311"/>
              </a:xfrm>
              <a:prstGeom prst="rect">
                <a:avLst/>
              </a:prstGeom>
              <a:blipFill>
                <a:blip r:embed="rId3"/>
                <a:stretch>
                  <a:fillRect l="-667" t="-69663" b="-1101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586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250</m:t>
                          </m:r>
                        </m:den>
                      </m:f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225</m:t>
                          </m:r>
                        </m:den>
                      </m:f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586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03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19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rad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19089"/>
              </a:xfrm>
              <a:prstGeom prst="rect">
                <a:avLst/>
              </a:prstGeom>
              <a:blipFill>
                <a:blip r:embed="rId2"/>
                <a:stretch>
                  <a:fillRect l="-667" t="-67391" b="-10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19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rad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19089"/>
              </a:xfrm>
              <a:prstGeom prst="rect">
                <a:avLst/>
              </a:prstGeom>
              <a:blipFill>
                <a:blip r:embed="rId3"/>
                <a:stretch>
                  <a:fillRect l="-667" t="-67760" b="-1043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701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701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335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19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rad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19089"/>
              </a:xfrm>
              <a:prstGeom prst="rect">
                <a:avLst/>
              </a:prstGeom>
              <a:blipFill>
                <a:blip r:embed="rId2"/>
                <a:stretch>
                  <a:fillRect l="-667" t="-67391" b="-10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19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rad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19089"/>
              </a:xfrm>
              <a:prstGeom prst="rect">
                <a:avLst/>
              </a:prstGeom>
              <a:blipFill>
                <a:blip r:embed="rId3"/>
                <a:stretch>
                  <a:fillRect l="-667" t="-67760" b="-1043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701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701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700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8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6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88311"/>
              </a:xfrm>
              <a:prstGeom prst="rect">
                <a:avLst/>
              </a:prstGeom>
              <a:blipFill>
                <a:blip r:embed="rId2"/>
                <a:stretch>
                  <a:fillRect l="-667" t="-69274" b="-1089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19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unc>
                                    <m:func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6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19089"/>
              </a:xfrm>
              <a:prstGeom prst="rect">
                <a:avLst/>
              </a:prstGeom>
              <a:blipFill>
                <a:blip r:embed="rId3"/>
                <a:stretch>
                  <a:fillRect l="-667" t="-67760" b="-1043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554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42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4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  <m:func>
                                    <m:func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6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4369"/>
              </a:xfrm>
              <a:prstGeom prst="rect">
                <a:avLst/>
              </a:prstGeom>
              <a:blipFill>
                <a:blip r:embed="rId2"/>
                <a:stretch>
                  <a:fillRect l="-667" t="-1515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4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unc>
                                    <m:func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6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4369"/>
              </a:xfrm>
              <a:prstGeom prst="rect">
                <a:avLst/>
              </a:prstGeom>
              <a:blipFill>
                <a:blip r:embed="rId3"/>
                <a:stretch>
                  <a:fillRect l="-667" t="-1523" b="-6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554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49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06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2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unc>
                                <m:func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func>
                                <m:func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=2+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23962"/>
              </a:xfrm>
              <a:prstGeom prst="rect">
                <a:avLst/>
              </a:prstGeom>
              <a:blipFill>
                <a:blip r:embed="rId2"/>
                <a:stretch>
                  <a:fillRect l="-667" t="-1630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19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unc>
                                <m:func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19089"/>
              </a:xfrm>
              <a:prstGeom prst="rect">
                <a:avLst/>
              </a:prstGeom>
              <a:blipFill>
                <a:blip r:embed="rId3"/>
                <a:stretch>
                  <a:fillRect l="-667" t="-1639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|1+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616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4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Calculate: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ad>
                            <m:radPr>
                              <m:degHide m:val="on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func>
                                <m:func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rad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4369"/>
              </a:xfrm>
              <a:prstGeom prst="rect">
                <a:avLst/>
              </a:prstGeom>
              <a:blipFill>
                <a:blip r:embed="rId2"/>
                <a:stretch>
                  <a:fillRect l="-667" t="-1515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4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Calculate: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ad>
                            <m:radPr>
                              <m:degHide m:val="on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unc>
                                <m:func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rad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4369"/>
              </a:xfrm>
              <a:prstGeom prst="rect">
                <a:avLst/>
              </a:prstGeom>
              <a:blipFill>
                <a:blip r:embed="rId3"/>
                <a:stretch>
                  <a:fillRect l="-667" t="-1523" b="-6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9337"/>
                <a:ext cx="4572000" cy="554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933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064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94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49</m:t>
                          </m:r>
                        </m:sup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94925"/>
              </a:xfrm>
              <a:prstGeom prst="rect">
                <a:avLst/>
              </a:prstGeom>
              <a:blipFill>
                <a:blip r:embed="rId2"/>
                <a:stretch>
                  <a:fillRect l="-667" t="-1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98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=1+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25</m:t>
                          </m:r>
                        </m:sup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98451"/>
              </a:xfrm>
              <a:prstGeom prst="rect">
                <a:avLst/>
              </a:prstGeom>
              <a:blipFill>
                <a:blip r:embed="rId3"/>
                <a:stretch>
                  <a:fillRect l="-667" t="-1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9337"/>
                <a:ext cx="4572000" cy="640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2+2</m:t>
                      </m:r>
                      <m:func>
                        <m:func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9337"/>
                <a:ext cx="4572000" cy="6401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5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20796</TotalTime>
  <Words>1271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Candara</vt:lpstr>
      <vt:lpstr>Office Theme</vt:lpstr>
      <vt:lpstr>11.5) Integration by substitution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531</cp:revision>
  <dcterms:created xsi:type="dcterms:W3CDTF">2020-05-18T02:11:06Z</dcterms:created>
  <dcterms:modified xsi:type="dcterms:W3CDTF">2021-09-05T11:00:51Z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