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60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70.png"/><Relationship Id="rId2" Type="http://schemas.openxmlformats.org/officeDocument/2006/relationships/image" Target="../media/image1239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9.png"/><Relationship Id="rId2" Type="http://schemas.openxmlformats.org/officeDocument/2006/relationships/image" Target="../media/image1408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0.png"/><Relationship Id="rId2" Type="http://schemas.openxmlformats.org/officeDocument/2006/relationships/image" Target="../media/image123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4.png"/><Relationship Id="rId2" Type="http://schemas.openxmlformats.org/officeDocument/2006/relationships/image" Target="../media/image14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2.png"/><Relationship Id="rId2" Type="http://schemas.openxmlformats.org/officeDocument/2006/relationships/image" Target="../media/image13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30.png"/><Relationship Id="rId2" Type="http://schemas.openxmlformats.org/officeDocument/2006/relationships/image" Target="../media/image139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6.png"/><Relationship Id="rId2" Type="http://schemas.openxmlformats.org/officeDocument/2006/relationships/image" Target="../media/image13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8.png"/><Relationship Id="rId2" Type="http://schemas.openxmlformats.org/officeDocument/2006/relationships/image" Target="../media/image1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1.png"/><Relationship Id="rId2" Type="http://schemas.openxmlformats.org/officeDocument/2006/relationships/image" Target="../media/image14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10.png"/><Relationship Id="rId2" Type="http://schemas.openxmlformats.org/officeDocument/2006/relationships/image" Target="../media/image140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4.png"/><Relationship Id="rId2" Type="http://schemas.openxmlformats.org/officeDocument/2006/relationships/image" Target="../media/image14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7.png"/><Relationship Id="rId2" Type="http://schemas.openxmlformats.org/officeDocument/2006/relationships/image" Target="../media/image14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11.5) 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3994044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20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show that the area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nary>
                      <m:nary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20727"/>
              </a:xfrm>
              <a:prstGeom prst="rect">
                <a:avLst/>
              </a:prstGeom>
              <a:blipFill>
                <a:blip r:embed="rId2"/>
                <a:stretch>
                  <a:fillRect l="-667" t="-1064" b="-37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97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show that the area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nary>
                      <m:nary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97965"/>
              </a:xfrm>
              <a:prstGeom prst="rect">
                <a:avLst/>
              </a:prstGeom>
              <a:blipFill>
                <a:blip r:embed="rId3"/>
                <a:stretch>
                  <a:fillRect l="-667" t="-1079" b="-39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2065658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75624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4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integration by substitution,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4437"/>
              </a:xfrm>
              <a:prstGeom prst="rect">
                <a:avLst/>
              </a:prstGeom>
              <a:blipFill>
                <a:blip r:embed="rId2"/>
                <a:stretch>
                  <a:fillRect l="-667" t="-1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84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integration by substitution,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84437"/>
              </a:xfrm>
              <a:prstGeom prst="rect">
                <a:avLst/>
              </a:prstGeom>
              <a:blipFill>
                <a:blip r:embed="rId3"/>
                <a:stretch>
                  <a:fillRect l="-667" t="-1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2065658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97873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blipFill>
                <a:blip r:embed="rId2"/>
                <a:stretch>
                  <a:fillRect l="-667" t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84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84437"/>
              </a:xfrm>
              <a:prstGeom prst="rect">
                <a:avLst/>
              </a:prstGeom>
              <a:blipFill>
                <a:blip r:embed="rId3"/>
                <a:stretch>
                  <a:fillRect l="-667" t="-1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55819"/>
                <a:ext cx="4572000" cy="5540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5819"/>
                <a:ext cx="4572000" cy="554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33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96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96710"/>
              </a:xfrm>
              <a:prstGeom prst="rect">
                <a:avLst/>
              </a:prstGeom>
              <a:blipFill>
                <a:blip r:embed="rId2"/>
                <a:stretch>
                  <a:fillRect l="-667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96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3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brk m:alnAt="23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96710"/>
              </a:xfrm>
              <a:prstGeom prst="rect">
                <a:avLst/>
              </a:prstGeom>
              <a:blipFill>
                <a:blip r:embed="rId3"/>
                <a:stretch>
                  <a:fillRect l="-667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55819"/>
                <a:ext cx="4572000" cy="608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5819"/>
                <a:ext cx="4572000" cy="60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47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blipFill>
                <a:blip r:embed="rId2"/>
                <a:stretch>
                  <a:fillRect l="-667" t="-67391" b="-10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88311"/>
              </a:xfrm>
              <a:prstGeom prst="rect">
                <a:avLst/>
              </a:prstGeom>
              <a:blipFill>
                <a:blip r:embed="rId3"/>
                <a:stretch>
                  <a:fillRect l="-667" t="-69663" b="-1101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586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250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225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03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blipFill>
                <a:blip r:embed="rId2"/>
                <a:stretch>
                  <a:fillRect l="-667" t="-67391" b="-10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blipFill>
                <a:blip r:embed="rId3"/>
                <a:stretch>
                  <a:fillRect l="-667" t="-67760" b="-104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701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701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33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9089"/>
              </a:xfrm>
              <a:prstGeom prst="rect">
                <a:avLst/>
              </a:prstGeom>
              <a:blipFill>
                <a:blip r:embed="rId2"/>
                <a:stretch>
                  <a:fillRect l="-667" t="-67391" b="-10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blipFill>
                <a:blip r:embed="rId3"/>
                <a:stretch>
                  <a:fillRect l="-667" t="-67760" b="-104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701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701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00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88311"/>
              </a:xfrm>
              <a:prstGeom prst="rect">
                <a:avLst/>
              </a:prstGeom>
              <a:blipFill>
                <a:blip r:embed="rId2"/>
                <a:stretch>
                  <a:fillRect l="-667" t="-69274" b="-1089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unc>
                                    <m:func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blipFill>
                <a:blip r:embed="rId3"/>
                <a:stretch>
                  <a:fillRect l="-667" t="-67760" b="-104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42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func>
                                    <m:func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blipFill>
                <a:blip r:embed="rId2"/>
                <a:stretch>
                  <a:fillRect l="-667" t="-151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unc>
                                    <m:func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4369"/>
              </a:xfrm>
              <a:prstGeom prst="rect">
                <a:avLst/>
              </a:prstGeom>
              <a:blipFill>
                <a:blip r:embed="rId3"/>
                <a:stretch>
                  <a:fillRect l="-667" t="-1523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06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2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23962"/>
              </a:xfrm>
              <a:prstGeom prst="rect">
                <a:avLst/>
              </a:prstGeom>
              <a:blipFill>
                <a:blip r:embed="rId2"/>
                <a:stretch>
                  <a:fillRect l="-667" t="-1630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19089"/>
              </a:xfrm>
              <a:prstGeom prst="rect">
                <a:avLst/>
              </a:prstGeom>
              <a:blipFill>
                <a:blip r:embed="rId3"/>
                <a:stretch>
                  <a:fillRect l="-667" t="-1639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|1+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16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Calculate: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4369"/>
              </a:xfrm>
              <a:prstGeom prst="rect">
                <a:avLst/>
              </a:prstGeom>
              <a:blipFill>
                <a:blip r:embed="rId2"/>
                <a:stretch>
                  <a:fillRect l="-667" t="-151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Calculate: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4369"/>
              </a:xfrm>
              <a:prstGeom prst="rect">
                <a:avLst/>
              </a:prstGeom>
              <a:blipFill>
                <a:blip r:embed="rId3"/>
                <a:stretch>
                  <a:fillRect l="-667" t="-1523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9337"/>
                <a:ext cx="4572000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933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64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94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sup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94925"/>
              </a:xfrm>
              <a:prstGeom prst="rect">
                <a:avLst/>
              </a:prstGeom>
              <a:blipFill>
                <a:blip r:embed="rId2"/>
                <a:stretch>
                  <a:fillRect l="-667" t="-1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8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25</m:t>
                          </m:r>
                        </m:sup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8451"/>
              </a:xfrm>
              <a:prstGeom prst="rect">
                <a:avLst/>
              </a:prstGeom>
              <a:blipFill>
                <a:blip r:embed="rId3"/>
                <a:stretch>
                  <a:fillRect l="-667" t="-1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9337"/>
                <a:ext cx="4572000" cy="640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2+2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9337"/>
                <a:ext cx="4572000" cy="6401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20796</TotalTime>
  <Words>1271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Candara</vt:lpstr>
      <vt:lpstr>Office Theme</vt:lpstr>
      <vt:lpstr>11.5) Integration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2021-09-05T11:00:51Z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