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21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0.png"/><Relationship Id="rId2" Type="http://schemas.openxmlformats.org/officeDocument/2006/relationships/image" Target="../media/image114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1.png"/><Relationship Id="rId2" Type="http://schemas.openxmlformats.org/officeDocument/2006/relationships/image" Target="../media/image11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11.5) Solving geometric problems</a:t>
            </a:r>
          </a:p>
        </p:txBody>
      </p:sp>
    </p:spTree>
    <p:extLst>
      <p:ext uri="{BB962C8B-B14F-4D97-AF65-F5344CB8AC3E}">
        <p14:creationId xmlns:p14="http://schemas.microsoft.com/office/powerpoint/2010/main" val="262279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35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𝑂𝐴𝐶𝐵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parallelogram.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point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=2:1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point 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half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parallel to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35788"/>
              </a:xfrm>
              <a:prstGeom prst="rect">
                <a:avLst/>
              </a:prstGeom>
              <a:blipFill>
                <a:blip r:embed="rId2"/>
                <a:stretch>
                  <a:fillRect l="-1067" t="-2463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1235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𝑂𝐴𝐶𝐵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parallelogram.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point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=3:1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midpoint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𝑋𝑀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parallel to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1235788"/>
              </a:xfrm>
              <a:prstGeom prst="rect">
                <a:avLst/>
              </a:prstGeom>
              <a:blipFill>
                <a:blip r:embed="rId3"/>
                <a:stretch>
                  <a:fillRect l="-1067" t="-2463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1999" y="350882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Shown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5635EE-F2D9-4ACF-96FB-3D9DC5D5AF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7569" y="1717936"/>
            <a:ext cx="4060859" cy="17614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DDED38-8FCB-43FA-97BE-76F2C385A11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6021"/>
          <a:stretch/>
        </p:blipFill>
        <p:spPr>
          <a:xfrm>
            <a:off x="390284" y="1717936"/>
            <a:ext cx="3820990" cy="16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9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81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𝐵𝐴𝐶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81790"/>
              </a:xfrm>
              <a:prstGeom prst="rect">
                <a:avLst/>
              </a:prstGeom>
              <a:blipFill>
                <a:blip r:embed="rId2"/>
                <a:stretch>
                  <a:fillRect l="-1067" b="-133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81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𝐵𝐴𝐶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81790"/>
              </a:xfrm>
              <a:prstGeom prst="rect">
                <a:avLst/>
              </a:prstGeom>
              <a:blipFill>
                <a:blip r:embed="rId3"/>
                <a:stretch>
                  <a:fillRect l="-1067" b="-133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4526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45°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4526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31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F6A61B-1EC9-4AD4-BD54-C329EF89154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16100</TotalTime>
  <Words>146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11.5) Solving geometric problems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2021-09-02T21:36:01Z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