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121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7.png"/><Relationship Id="rId2" Type="http://schemas.openxmlformats.org/officeDocument/2006/relationships/image" Target="../media/image73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11.5) Constant acceleration formulae</a:t>
            </a:r>
          </a:p>
        </p:txBody>
      </p:sp>
    </p:spTree>
    <p:extLst>
      <p:ext uri="{BB962C8B-B14F-4D97-AF65-F5344CB8AC3E}">
        <p14:creationId xmlns:p14="http://schemas.microsoft.com/office/powerpoint/2010/main" val="974339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with constant acceleration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its initial velocity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initial displacement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prove that: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Its velocity,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𝑎𝑡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8" y="459570"/>
                <a:ext cx="4572000" cy="1473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moves in a straight line with constant acceleration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its initial velocity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its initial displacement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0 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prove that: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Its displacement,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s is given by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𝑢𝑡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8" y="459570"/>
                <a:ext cx="4572000" cy="1473737"/>
              </a:xfrm>
              <a:prstGeom prst="rect">
                <a:avLst/>
              </a:prstGeom>
              <a:blipFill>
                <a:blip r:embed="rId3"/>
                <a:stretch>
                  <a:fillRect l="-400" t="-413" b="-8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005896CF-8919-4782-AB24-83CDCF746DD4}"/>
              </a:ext>
            </a:extLst>
          </p:cNvPr>
          <p:cNvSpPr/>
          <p:nvPr/>
        </p:nvSpPr>
        <p:spPr>
          <a:xfrm>
            <a:off x="4577018" y="1846660"/>
            <a:ext cx="45720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72226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E00199-7DBC-452C-BBD7-1358DB4DAD4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2243E6-E437-431B-82CB-C0DA07961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23A6DB-ED08-42F5-9BBF-A56DA57E4C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17020</TotalTime>
  <Words>152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11.5) Constant acceleration formulae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603</cp:revision>
  <dcterms:created xsi:type="dcterms:W3CDTF">2020-05-18T02:11:06Z</dcterms:created>
  <dcterms:modified xsi:type="dcterms:W3CDTF">2021-09-04T18:40:29Z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