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21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7.png"/><Relationship Id="rId2" Type="http://schemas.openxmlformats.org/officeDocument/2006/relationships/image" Target="../media/image73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11.5) Constant acceleration formulae</a:t>
            </a:r>
          </a:p>
        </p:txBody>
      </p:sp>
    </p:spTree>
    <p:extLst>
      <p:ext uri="{BB962C8B-B14F-4D97-AF65-F5344CB8AC3E}">
        <p14:creationId xmlns:p14="http://schemas.microsoft.com/office/powerpoint/2010/main" val="97433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in a straight line with constant acceleration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its initial velocity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its initial displacement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prove that: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Its velocity,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473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in a straight line with constant acceleration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its initial velocity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its initial displacement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prove that: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Its displacement,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473737"/>
              </a:xfrm>
              <a:prstGeom prst="rect">
                <a:avLst/>
              </a:prstGeom>
              <a:blipFill>
                <a:blip r:embed="rId3"/>
                <a:stretch>
                  <a:fillRect l="-400" t="-413" b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77018" y="1846660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7222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17020</TotalTime>
  <Words>152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11.5) Constant acceleration formulae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603</cp:revision>
  <dcterms:created xsi:type="dcterms:W3CDTF">2020-05-18T02:11:06Z</dcterms:created>
  <dcterms:modified xsi:type="dcterms:W3CDTF">2021-09-04T18:40:29Z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