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5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5.png"/><Relationship Id="rId2" Type="http://schemas.openxmlformats.org/officeDocument/2006/relationships/image" Target="../media/image13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8.png"/><Relationship Id="rId2" Type="http://schemas.openxmlformats.org/officeDocument/2006/relationships/image" Target="../media/image13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1.png"/><Relationship Id="rId2" Type="http://schemas.openxmlformats.org/officeDocument/2006/relationships/image" Target="../media/image13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4.png"/><Relationship Id="rId2" Type="http://schemas.openxmlformats.org/officeDocument/2006/relationships/image" Target="../media/image13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7.png"/><Relationship Id="rId2" Type="http://schemas.openxmlformats.org/officeDocument/2006/relationships/image" Target="../media/image13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0.png"/><Relationship Id="rId2" Type="http://schemas.openxmlformats.org/officeDocument/2006/relationships/image" Target="../media/image13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1.png"/><Relationship Id="rId2" Type="http://schemas.openxmlformats.org/officeDocument/2006/relationships/image" Target="../media/image13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4.png"/><Relationship Id="rId2" Type="http://schemas.openxmlformats.org/officeDocument/2006/relationships/image" Target="../media/image124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7.png"/><Relationship Id="rId2" Type="http://schemas.openxmlformats.org/officeDocument/2006/relationships/image" Target="../media/image13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0.png"/><Relationship Id="rId2" Type="http://schemas.openxmlformats.org/officeDocument/2006/relationships/image" Target="../media/image13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3.png"/><Relationship Id="rId2" Type="http://schemas.openxmlformats.org/officeDocument/2006/relationships/image" Target="../media/image13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6.png"/><Relationship Id="rId2" Type="http://schemas.openxmlformats.org/officeDocument/2006/relationships/image" Target="../media/image13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9.png"/><Relationship Id="rId2" Type="http://schemas.openxmlformats.org/officeDocument/2006/relationships/image" Target="../media/image13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2.png"/><Relationship Id="rId2" Type="http://schemas.openxmlformats.org/officeDocument/2006/relationships/image" Target="../media/image13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11.4) Reverse chain rule</a:t>
            </a:r>
          </a:p>
        </p:txBody>
      </p:sp>
    </p:spTree>
    <p:extLst>
      <p:ext uri="{BB962C8B-B14F-4D97-AF65-F5344CB8AC3E}">
        <p14:creationId xmlns:p14="http://schemas.microsoft.com/office/powerpoint/2010/main" val="216861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471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4711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07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6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63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4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6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𝑐𝑜𝑠𝑒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3−</m:t>
                                      </m:r>
                                      <m:func>
                                        <m:func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2400">
                                              <a:latin typeface="Cambria Math" panose="02040503050406030204" pitchFamily="18" charset="0"/>
                                            </a:rPr>
                                            <m:t>cot</m:t>
                                          </m:r>
                                        </m:fName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𝑠𝑒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3+</m:t>
                                      </m:r>
                                      <m:func>
                                        <m:func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2400">
                                              <a:latin typeface="Cambria Math" panose="02040503050406030204" pitchFamily="18" charset="0"/>
                                            </a:rPr>
                                            <m:t>ta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fName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5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𝑐𝑜𝑠𝑒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2+</m:t>
                                      </m:r>
                                      <m:func>
                                        <m:func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2400">
                                              <a:latin typeface="Cambria Math" panose="02040503050406030204" pitchFamily="18" charset="0"/>
                                            </a:rPr>
                                            <m:t>cot</m:t>
                                          </m:r>
                                        </m:fName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5801"/>
              </a:xfrm>
              <a:prstGeom prst="rect">
                <a:avLst/>
              </a:prstGeom>
              <a:blipFill>
                <a:blip r:embed="rId3"/>
                <a:stretch>
                  <a:fillRect l="-2000" t="-3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87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e>
                                    <m:sup>
                                      <m: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04339"/>
              </a:xfrm>
              <a:prstGeom prst="rect">
                <a:avLst/>
              </a:prstGeom>
              <a:blipFill>
                <a:blip r:embed="rId2"/>
                <a:stretch>
                  <a:fillRect l="-2000" t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78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39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8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88198"/>
              </a:xfrm>
              <a:prstGeom prst="rect">
                <a:avLst/>
              </a:prstGeom>
              <a:blipFill>
                <a:blip r:embed="rId2"/>
                <a:stretch>
                  <a:fillRect l="-2000" t="-1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6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63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30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8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88198"/>
              </a:xfrm>
              <a:prstGeom prst="rect">
                <a:avLst/>
              </a:prstGeom>
              <a:blipFill>
                <a:blip r:embed="rId2"/>
                <a:stretch>
                  <a:fillRect l="-2000" t="-1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93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GB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51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60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−3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60315"/>
              </a:xfrm>
              <a:prstGeom prst="rect">
                <a:avLst/>
              </a:prstGeom>
              <a:blipFill>
                <a:blip r:embed="rId2"/>
                <a:stretch>
                  <a:fillRect l="-2000" t="-1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08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56596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90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28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−45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28603"/>
              </a:xfrm>
              <a:prstGeom prst="rect">
                <a:avLst/>
              </a:prstGeom>
              <a:blipFill>
                <a:blip r:embed="rId2"/>
                <a:stretch>
                  <a:fillRect l="-2000" t="-12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5528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552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74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9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e>
                                    <m:sup>
                                      <m: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904339"/>
              </a:xfrm>
              <a:prstGeom prst="rect">
                <a:avLst/>
              </a:prstGeom>
              <a:blipFill>
                <a:blip r:embed="rId2"/>
                <a:stretch>
                  <a:fillRect l="-2000" t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2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461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56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20794</TotalTime>
  <Words>1286</Words>
  <Application>Microsoft Office PowerPoint</Application>
  <PresentationFormat>On-screen Show (4:3)</PresentationFormat>
  <Paragraphs>179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Candara</vt:lpstr>
      <vt:lpstr>Office Theme</vt:lpstr>
      <vt:lpstr>11.4) Reverse chain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2021-09-05T10:58:41Z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