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9115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41.png"/><Relationship Id="rId2" Type="http://schemas.openxmlformats.org/officeDocument/2006/relationships/image" Target="../media/image114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4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46.png"/><Relationship Id="rId2" Type="http://schemas.openxmlformats.org/officeDocument/2006/relationships/image" Target="../media/image114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4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11.4) Position vectors</a:t>
            </a:r>
          </a:p>
        </p:txBody>
      </p:sp>
    </p:spTree>
    <p:extLst>
      <p:ext uri="{BB962C8B-B14F-4D97-AF65-F5344CB8AC3E}">
        <p14:creationId xmlns:p14="http://schemas.microsoft.com/office/powerpoint/2010/main" val="1665502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7897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points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have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2,5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(6,13)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respectively.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Find, in terms of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The position vector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The position vector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The 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789785"/>
              </a:xfrm>
              <a:prstGeom prst="rect">
                <a:avLst/>
              </a:prstGeom>
              <a:blipFill>
                <a:blip r:embed="rId2"/>
                <a:stretch>
                  <a:fillRect l="-1067" t="-1701" b="-44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17897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points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have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3,4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(11,2)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respectively.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Find, in terms of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The position vector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The position vector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The 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1789785"/>
              </a:xfrm>
              <a:prstGeom prst="rect">
                <a:avLst/>
              </a:prstGeom>
              <a:blipFill>
                <a:blip r:embed="rId3"/>
                <a:stretch>
                  <a:fillRect l="-1067" t="-1701" b="-44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2242521"/>
                <a:ext cx="4572000" cy="10297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a)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𝑂𝐴</m:t>
                        </m:r>
                      </m:e>
                    </m:acc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endParaRPr lang="en-GB" b="1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b)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𝑂𝐵</m:t>
                        </m:r>
                      </m:e>
                    </m:acc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=11</m:t>
                    </m:r>
                    <m:r>
                      <a:rPr lang="en-GB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endParaRPr lang="en-GB" b="1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c)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=8</m:t>
                    </m:r>
                    <m:r>
                      <a:rPr lang="en-GB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42521"/>
                <a:ext cx="4572000" cy="1029705"/>
              </a:xfrm>
              <a:prstGeom prst="rect">
                <a:avLst/>
              </a:prstGeom>
              <a:blipFill>
                <a:blip r:embed="rId4"/>
                <a:stretch>
                  <a:fillRect l="-1067" b="-88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2834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934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𝑂𝐴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Find: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a) The position vector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b) The exact value of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𝑂𝐵</m:t>
                            </m:r>
                          </m:e>
                        </m:acc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simplified surd form.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93496"/>
              </a:xfrm>
              <a:prstGeom prst="rect">
                <a:avLst/>
              </a:prstGeom>
              <a:blipFill>
                <a:blip r:embed="rId2"/>
                <a:stretch>
                  <a:fillRect l="-1067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12934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𝑂𝐴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=5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Find: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a) The position vector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b) The exact value of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𝑂𝐵</m:t>
                            </m:r>
                          </m:e>
                        </m:acc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simplified surd form.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1293496"/>
              </a:xfrm>
              <a:prstGeom prst="rect">
                <a:avLst/>
              </a:prstGeom>
              <a:blipFill>
                <a:blip r:embed="rId3"/>
                <a:stretch>
                  <a:fillRect l="-1067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70934"/>
                <a:ext cx="4572000" cy="8560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𝑂𝐵</m:t>
                        </m:r>
                      </m:e>
                    </m:acc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8</m:t>
                    </m:r>
                    <m:r>
                      <a:rPr lang="en-GB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17</m:t>
                        </m:r>
                      </m:e>
                    </m:rad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70934"/>
                <a:ext cx="4572000" cy="856068"/>
              </a:xfrm>
              <a:prstGeom prst="rect">
                <a:avLst/>
              </a:prstGeom>
              <a:blipFill>
                <a:blip r:embed="rId4"/>
                <a:stretch>
                  <a:fillRect l="-1067" b="-10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2520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F6A61B-1EC9-4AD4-BD54-C329EF891545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273DFCA-48CC-4E8C-83B8-6BF9D3C5B1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539B0A-5FE8-43E8-BE85-C119F7877C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16099</TotalTime>
  <Words>247</Words>
  <Application>Microsoft Office PowerPoint</Application>
  <PresentationFormat>On-screen Show (4:3)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Cambria Math</vt:lpstr>
      <vt:lpstr>Candara</vt:lpstr>
      <vt:lpstr>Office Theme</vt:lpstr>
      <vt:lpstr>11.4) Position vectors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578</cp:revision>
  <dcterms:created xsi:type="dcterms:W3CDTF">2020-05-18T02:11:06Z</dcterms:created>
  <dcterms:modified xsi:type="dcterms:W3CDTF">2021-09-02T21:35:01Z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