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27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5.png"/><Relationship Id="rId2" Type="http://schemas.openxmlformats.org/officeDocument/2006/relationships/image" Target="../media/image7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8.png"/><Relationship Id="rId2" Type="http://schemas.openxmlformats.org/officeDocument/2006/relationships/image" Target="../media/image7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1.png"/><Relationship Id="rId2" Type="http://schemas.openxmlformats.org/officeDocument/2006/relationships/image" Target="../media/image7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4.png"/><Relationship Id="rId2" Type="http://schemas.openxmlformats.org/officeDocument/2006/relationships/image" Target="../media/image7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11.4) Using integration</a:t>
            </a:r>
          </a:p>
        </p:txBody>
      </p:sp>
    </p:spTree>
    <p:extLst>
      <p:ext uri="{BB962C8B-B14F-4D97-AF65-F5344CB8AC3E}">
        <p14:creationId xmlns:p14="http://schemas.microsoft.com/office/powerpoint/2010/main" val="317423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particle is at the point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−3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displacement of the particle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the particle from its starting point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particle is at the point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displacement of the particle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the particle from its starting point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336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275452"/>
                <a:ext cx="4572001" cy="687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275452"/>
                <a:ext cx="4572001" cy="687496"/>
              </a:xfrm>
              <a:prstGeom prst="rect">
                <a:avLst/>
              </a:prstGeom>
              <a:blipFill>
                <a:blip r:embed="rId4"/>
                <a:stretch>
                  <a:fillRect l="-800" b="-10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94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=7−6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travelled by the particle in the fifth second of its motion.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2" r="-267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=5−3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travelled by the particle in the third second of its motion.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521" r="-267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629121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29121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37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on the positive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acceleration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The total distance travelled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on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The total distance travelled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896630"/>
                <a:ext cx="4572001" cy="932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896630"/>
                <a:ext cx="4572001" cy="932435"/>
              </a:xfrm>
              <a:prstGeom prst="rect">
                <a:avLst/>
              </a:prstGeom>
              <a:blipFill>
                <a:blip r:embed="rId4"/>
                <a:stretch>
                  <a:fillRect l="-800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194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 such that its acceleration,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=18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40 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is </a:t>
                </a:r>
                <a14:m>
                  <m:oMath xmlns:m="http://schemas.openxmlformats.org/officeDocument/2006/math"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117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displacement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velocity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 such that its acceleration,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displacement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velocity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400" t="-336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275452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275452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17019</TotalTime>
  <Words>729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11.4) Using integration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602</cp:revision>
  <dcterms:created xsi:type="dcterms:W3CDTF">2020-05-18T02:11:06Z</dcterms:created>
  <dcterms:modified xsi:type="dcterms:W3CDTF">2021-09-04T18:39:35Z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