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27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5.png"/><Relationship Id="rId2" Type="http://schemas.openxmlformats.org/officeDocument/2006/relationships/image" Target="../media/image72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2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8.png"/><Relationship Id="rId2" Type="http://schemas.openxmlformats.org/officeDocument/2006/relationships/image" Target="../media/image72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2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1.png"/><Relationship Id="rId2" Type="http://schemas.openxmlformats.org/officeDocument/2006/relationships/image" Target="../media/image7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4.png"/><Relationship Id="rId2" Type="http://schemas.openxmlformats.org/officeDocument/2006/relationships/image" Target="../media/image73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11.4) Using integration</a:t>
            </a:r>
          </a:p>
        </p:txBody>
      </p:sp>
    </p:spTree>
    <p:extLst>
      <p:ext uri="{BB962C8B-B14F-4D97-AF65-F5344CB8AC3E}">
        <p14:creationId xmlns:p14="http://schemas.microsoft.com/office/powerpoint/2010/main" val="317423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moving on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particle is at the point 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velocity of the particle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(where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)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−3</m:t>
                        </m:r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An expression for the displacement of the particle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distance of the particle from its starting point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400" t="-671" b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moving on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particle is at the point 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velocity of the particle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(where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)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An expression for the displacement of the particle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distance of the particle from its starting point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533" t="-336" b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2275452"/>
                <a:ext cx="4572001" cy="6874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36 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2275452"/>
                <a:ext cx="4572001" cy="687496"/>
              </a:xfrm>
              <a:prstGeom prst="rect">
                <a:avLst/>
              </a:prstGeom>
              <a:blipFill>
                <a:blip r:embed="rId4"/>
                <a:stretch>
                  <a:fillRect l="-800" b="-106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594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travels in a straight line.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After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its velocity,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, is given by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=7−6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distance travelled by the particle in the fifth second of its motion.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169551"/>
              </a:xfrm>
              <a:prstGeom prst="rect">
                <a:avLst/>
              </a:prstGeom>
              <a:blipFill>
                <a:blip r:embed="rId2"/>
                <a:stretch>
                  <a:fillRect l="-400" t="-1042" r="-267"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travels in a straight line.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After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its velocity,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, is given by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=5−3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distance travelled by the particle in the third second of its motion.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169551"/>
              </a:xfrm>
              <a:prstGeom prst="rect">
                <a:avLst/>
              </a:prstGeom>
              <a:blipFill>
                <a:blip r:embed="rId3"/>
                <a:stretch>
                  <a:fillRect l="-400" t="-521" r="-267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1629121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14 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629121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537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moves on the positive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velocity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=0,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the origin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a) The values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instantaneously at rest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The acceleration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c) The total distance travelled by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the interval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600438"/>
              </a:xfrm>
              <a:prstGeom prst="rect">
                <a:avLst/>
              </a:prstGeom>
              <a:blipFill>
                <a:blip r:embed="rId2"/>
                <a:stretch>
                  <a:fillRect l="-400" t="-7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moves on the positive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velocity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−9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=0,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15 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the origin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a) The values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instantaneously at rest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The acceleration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c) The total distance travelled by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the interval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≤5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600438"/>
              </a:xfrm>
              <a:prstGeom prst="rect">
                <a:avLst/>
              </a:prstGeom>
              <a:blipFill>
                <a:blip r:embed="rId3"/>
                <a:stretch>
                  <a:fillRect l="-400" t="-3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1896630"/>
                <a:ext cx="4572001" cy="9324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11 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19.4 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896630"/>
                <a:ext cx="4572001" cy="932435"/>
              </a:xfrm>
              <a:prstGeom prst="rect">
                <a:avLst/>
              </a:prstGeom>
              <a:blipFill>
                <a:blip r:embed="rId4"/>
                <a:stretch>
                  <a:fillRect l="-800"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194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travels in a straight line such that its acceleration,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is given by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=18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the displacement,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40 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metres.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the displacement is </a:t>
                </a:r>
                <a14:m>
                  <m:oMath xmlns:m="http://schemas.openxmlformats.org/officeDocument/2006/math">
                    <m:r>
                      <a:rPr lang="en-GB" sz="1400" b="0" i="0" smtClean="0">
                        <a:latin typeface="Cambria Math" panose="02040503050406030204" pitchFamily="18" charset="0"/>
                      </a:rPr>
                      <m:t>117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metres.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a) The displacement 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The velocity 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400" t="-671" b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travels in a straight line such that its acceleration,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is given by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=12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the displacement,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metres.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the displacement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96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metres.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a) The displacement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The velocity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400" t="-336" b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2275452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98 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76 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2275452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5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E00199-7DBC-452C-BBD7-1358DB4DAD4D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2243E6-E437-431B-82CB-C0DA07961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23A6DB-ED08-42F5-9BBF-A56DA57E4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17019</TotalTime>
  <Words>729</Words>
  <Application>Microsoft Office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Candara</vt:lpstr>
      <vt:lpstr>Office Theme</vt:lpstr>
      <vt:lpstr>11.4) Using integration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602</cp:revision>
  <dcterms:created xsi:type="dcterms:W3CDTF">2020-05-18T02:11:06Z</dcterms:created>
  <dcterms:modified xsi:type="dcterms:W3CDTF">2021-09-04T18:39:35Z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