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3.png"/><Relationship Id="rId2" Type="http://schemas.openxmlformats.org/officeDocument/2006/relationships/image" Target="../media/image13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6.png"/><Relationship Id="rId2" Type="http://schemas.openxmlformats.org/officeDocument/2006/relationships/image" Target="../media/image13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8.png"/><Relationship Id="rId2" Type="http://schemas.openxmlformats.org/officeDocument/2006/relationships/image" Target="../media/image13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9.png"/><Relationship Id="rId2" Type="http://schemas.openxmlformats.org/officeDocument/2006/relationships/image" Target="../media/image13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2.png"/><Relationship Id="rId2" Type="http://schemas.openxmlformats.org/officeDocument/2006/relationships/image" Target="../media/image13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5.png"/><Relationship Id="rId2" Type="http://schemas.openxmlformats.org/officeDocument/2006/relationships/image" Target="../media/image13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8.png"/><Relationship Id="rId2" Type="http://schemas.openxmlformats.org/officeDocument/2006/relationships/image" Target="../media/image13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1.png"/><Relationship Id="rId2" Type="http://schemas.openxmlformats.org/officeDocument/2006/relationships/image" Target="../media/image13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4.png"/><Relationship Id="rId2" Type="http://schemas.openxmlformats.org/officeDocument/2006/relationships/image" Target="../media/image13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7.png"/><Relationship Id="rId2" Type="http://schemas.openxmlformats.org/officeDocument/2006/relationships/image" Target="../media/image13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0.png"/><Relationship Id="rId2" Type="http://schemas.openxmlformats.org/officeDocument/2006/relationships/image" Target="../media/image13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11.3) Using trigonometric identities</a:t>
            </a:r>
          </a:p>
        </p:txBody>
      </p:sp>
    </p:spTree>
    <p:extLst>
      <p:ext uri="{BB962C8B-B14F-4D97-AF65-F5344CB8AC3E}">
        <p14:creationId xmlns:p14="http://schemas.microsoft.com/office/powerpoint/2010/main" val="149250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21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21442"/>
              </a:xfrm>
              <a:prstGeom prst="rect">
                <a:avLst/>
              </a:prstGeom>
              <a:blipFill>
                <a:blip r:embed="rId2"/>
                <a:stretch>
                  <a:fillRect l="-2000" t="-3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0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Show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04066"/>
              </a:xfrm>
              <a:prstGeom prst="rect">
                <a:avLst/>
              </a:prstGeom>
              <a:blipFill>
                <a:blip r:embed="rId3"/>
                <a:stretch>
                  <a:fillRect l="-2000" t="-3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972498"/>
                <a:ext cx="4572000" cy="71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72498"/>
                <a:ext cx="4572000" cy="719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7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0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04066"/>
              </a:xfrm>
              <a:prstGeom prst="rect">
                <a:avLst/>
              </a:prstGeom>
              <a:blipFill>
                <a:blip r:embed="rId2"/>
                <a:stretch>
                  <a:fillRect l="-2000" t="-32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0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04066"/>
              </a:xfrm>
              <a:prstGeom prst="rect">
                <a:avLst/>
              </a:prstGeom>
              <a:blipFill>
                <a:blip r:embed="rId3"/>
                <a:stretch>
                  <a:fillRect l="-2000" t="-32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972498"/>
                <a:ext cx="4572000" cy="7199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72498"/>
                <a:ext cx="4572000" cy="7199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50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1904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27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95451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451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2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cot</m:t>
                                  </m:r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86758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86758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2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86758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86758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85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18866"/>
              </a:xfrm>
              <a:prstGeom prst="rect">
                <a:avLst/>
              </a:prstGeom>
              <a:blipFill>
                <a:blip r:embed="rId2"/>
                <a:stretch>
                  <a:fillRect l="-2000" t="-12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586758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86758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9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95451"/>
                <a:ext cx="4572000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451"/>
                <a:ext cx="4572000" cy="7838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16936"/>
              </a:xfrm>
              <a:prstGeom prst="rect">
                <a:avLst/>
              </a:prstGeom>
              <a:blipFill>
                <a:blip r:embed="rId2"/>
                <a:stretch>
                  <a:fillRect l="-2000" t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16936"/>
              </a:xfrm>
              <a:prstGeom prst="rect">
                <a:avLst/>
              </a:prstGeom>
              <a:blipFill>
                <a:blip r:embed="rId3"/>
                <a:stretch>
                  <a:fillRect l="-2000" t="-4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495451"/>
                <a:ext cx="4572000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95451"/>
                <a:ext cx="4572000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0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85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 b="0" i="0" smtClean="0"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GB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85801"/>
              </a:xfrm>
              <a:prstGeom prst="rect">
                <a:avLst/>
              </a:prstGeom>
              <a:blipFill>
                <a:blip r:embed="rId2"/>
                <a:stretch>
                  <a:fillRect l="-2000" t="-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85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func>
                                        <m:funcPr>
                                          <m:ctrlP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GB" sz="2400">
                                              <a:latin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en-GB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85801"/>
              </a:xfrm>
              <a:prstGeom prst="rect">
                <a:avLst/>
              </a:prstGeom>
              <a:blipFill>
                <a:blip r:embed="rId3"/>
                <a:stretch>
                  <a:fillRect l="-2000" t="-3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93512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93512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6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61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61436"/>
              </a:xfrm>
              <a:prstGeom prst="rect">
                <a:avLst/>
              </a:prstGeom>
              <a:blipFill>
                <a:blip r:embed="rId2"/>
                <a:stretch>
                  <a:fillRect l="-2000" t="-38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40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240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38544"/>
              </a:xfrm>
              <a:prstGeom prst="rect">
                <a:avLst/>
              </a:prstGeom>
              <a:blipFill>
                <a:blip r:embed="rId3"/>
                <a:stretch>
                  <a:fillRect l="-2000" t="-3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1693512"/>
                <a:ext cx="45720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93512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84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D1D47D-0AA7-4972-B38E-63FEEB45A6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A78E4A-4970-4C24-B8EA-AD9FA23C5934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C20A0A-61AF-4FD7-98F9-E8A2BA35F6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20793</TotalTime>
  <Words>784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11.3) Using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2021-09-05T10:57:45Z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