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112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5.png"/><Relationship Id="rId2" Type="http://schemas.openxmlformats.org/officeDocument/2006/relationships/image" Target="../media/image71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7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9.png"/><Relationship Id="rId2" Type="http://schemas.openxmlformats.org/officeDocument/2006/relationships/image" Target="../media/image7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2.png"/><Relationship Id="rId2" Type="http://schemas.openxmlformats.org/officeDocument/2006/relationships/image" Target="../media/image7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11.3) Maxima and minima problems</a:t>
            </a:r>
          </a:p>
        </p:txBody>
      </p:sp>
    </p:spTree>
    <p:extLst>
      <p:ext uri="{BB962C8B-B14F-4D97-AF65-F5344CB8AC3E}">
        <p14:creationId xmlns:p14="http://schemas.microsoft.com/office/powerpoint/2010/main" val="167112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travels vertically in a straight line before returning to the child’s hand. The distance,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m, of the yo-yo from the child’s hand after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=2.4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0.4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−0.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Justify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maximum distance of the yo-yo from the child’s hand, correct to 3sf.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child is playing with a yo-yo. The yo-yo leaves the child’s hand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travels vertically in a straight line before returning to the child’s hand. The distance,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m, of the yo-yo from the child’s hand after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=0.6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+0.4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−0.2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Justify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maximum distance of the yo-yo from the child’s hand, correct to 3sf.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299" b="-2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82035" y="2490895"/>
                <a:ext cx="4572001" cy="40318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3+2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(3−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)(1+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as time cannot be negative.</a:t>
                </a: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&gt;3,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(but distance cannot be negative)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1.21 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2490895"/>
                <a:ext cx="4572001" cy="4031873"/>
              </a:xfrm>
              <a:prstGeom prst="rect">
                <a:avLst/>
              </a:prstGeom>
              <a:blipFill>
                <a:blip r:embed="rId4"/>
                <a:stretch>
                  <a:fillRect l="-800" t="-454" b="-10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009DE45-1A11-44C7-B051-248FB9DF38C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4249" y="3429000"/>
            <a:ext cx="2507572" cy="25224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BA008A-583C-4611-A7BA-D6B4D2ACF58D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37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1477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+36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velocity of the particle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147750"/>
              </a:xfrm>
              <a:prstGeom prst="rect">
                <a:avLst/>
              </a:prstGeom>
              <a:blipFill>
                <a:blip r:embed="rId2"/>
                <a:stretch>
                  <a:fillRect l="-400" t="-1064" b="-47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−16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+64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velocity of the particle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521"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60941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75.9 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0941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53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−21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+30, 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speed of the particle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along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-axis.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 the direction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increasing,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+20, 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maximum speed of the particle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954107"/>
              </a:xfrm>
              <a:prstGeom prst="rect">
                <a:avLst/>
              </a:prstGeom>
              <a:blipFill>
                <a:blip r:embed="rId3"/>
                <a:stretch>
                  <a:fillRect l="-400" t="-637" b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413677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13677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943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17019</TotalTime>
  <Words>531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11.3) Maxima and minima problems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601</cp:revision>
  <dcterms:created xsi:type="dcterms:W3CDTF">2020-05-18T02:11:06Z</dcterms:created>
  <dcterms:modified xsi:type="dcterms:W3CDTF">2021-09-04T18:38:47Z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