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4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4.png"/><Relationship Id="rId2" Type="http://schemas.openxmlformats.org/officeDocument/2006/relationships/image" Target="../media/image11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7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7.png"/><Relationship Id="rId2" Type="http://schemas.openxmlformats.org/officeDocument/2006/relationships/image" Target="../media/image11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0.png"/><Relationship Id="rId2" Type="http://schemas.openxmlformats.org/officeDocument/2006/relationships/image" Target="../media/image11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3.png"/><Relationship Id="rId2" Type="http://schemas.openxmlformats.org/officeDocument/2006/relationships/image" Target="../media/image11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1.png"/><Relationship Id="rId2" Type="http://schemas.openxmlformats.org/officeDocument/2006/relationships/image" Target="../media/image11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9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0.png"/><Relationship Id="rId2" Type="http://schemas.openxmlformats.org/officeDocument/2006/relationships/image" Target="../media/image11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0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9.png"/><Relationship Id="rId2" Type="http://schemas.openxmlformats.org/officeDocument/2006/relationships/image" Target="../media/image11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0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11.3) Magnitude and direction</a:t>
            </a:r>
          </a:p>
        </p:txBody>
      </p:sp>
    </p:spTree>
    <p:extLst>
      <p:ext uri="{BB962C8B-B14F-4D97-AF65-F5344CB8AC3E}">
        <p14:creationId xmlns:p14="http://schemas.microsoft.com/office/powerpoint/2010/main" val="111532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magnitude of the vector: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−24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247317"/>
              </a:xfrm>
              <a:prstGeom prst="rect">
                <a:avLst/>
              </a:prstGeom>
              <a:blipFill>
                <a:blip r:embed="rId2"/>
                <a:stretch>
                  <a:fillRect l="-1067" t="-717" b="-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magnitude of the vector: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91398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91398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309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a unit vector in the direction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=−9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139321"/>
              </a:xfrm>
              <a:prstGeom prst="rect">
                <a:avLst/>
              </a:prstGeom>
              <a:blipFill>
                <a:blip r:embed="rId2"/>
                <a:stretch>
                  <a:fillRect l="-1067" t="-971" b="-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a unit vector in the direction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91398"/>
                <a:ext cx="4572000" cy="5524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.6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−0.8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91398"/>
                <a:ext cx="4572000" cy="552459"/>
              </a:xfrm>
              <a:prstGeom prst="rect">
                <a:avLst/>
              </a:prstGeom>
              <a:blipFill>
                <a:blip r:embed="rId4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46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|2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64219"/>
                <a:ext cx="4572000" cy="401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809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64219"/>
                <a:ext cx="4572000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606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angle between the vector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positive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angle between the vector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positive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82471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51.3°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82471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711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Vector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magnitude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and make an angle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and column vector format.</a:t>
                </a:r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311" r="-800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Vector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magnitude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and make an angle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and column vector format.</a:t>
                </a:r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76066"/>
                <a:ext cx="4572000" cy="6000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6066"/>
                <a:ext cx="4572000" cy="6000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941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39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vector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magnitude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68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makes an angle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with the positive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-</a:t>
                </a:r>
                <a:r>
                  <a:rPr lang="en-GB" dirty="0">
                    <a:latin typeface="Candara" panose="020E0502030303020204" pitchFamily="34" charset="0"/>
                  </a:rPr>
                  <a:t>axis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all the possible vectors</a:t>
                </a:r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39772"/>
              </a:xfrm>
              <a:prstGeom prst="rect">
                <a:avLst/>
              </a:prstGeom>
              <a:blipFill>
                <a:blip r:embed="rId2"/>
                <a:stretch>
                  <a:fillRect l="-1067" t="-2924" r="-1067" b="-2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1039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vector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magnitude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26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makes an 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with the positive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-</a:t>
                </a:r>
                <a:r>
                  <a:rPr lang="en-GB" dirty="0">
                    <a:latin typeface="Candara" panose="020E0502030303020204" pitchFamily="34" charset="0"/>
                  </a:rPr>
                  <a:t>axis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all the possible vectors</a:t>
                </a:r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1039772"/>
              </a:xfrm>
              <a:prstGeom prst="rect">
                <a:avLst/>
              </a:prstGeom>
              <a:blipFill>
                <a:blip r:embed="rId3"/>
                <a:stretch>
                  <a:fillRect l="-1067" t="-2924" r="-1067" b="-2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56163"/>
                <a:ext cx="45720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=−10,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=−10,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56163"/>
                <a:ext cx="4572000" cy="1200329"/>
              </a:xfrm>
              <a:prstGeom prst="rect">
                <a:avLst/>
              </a:prstGeom>
              <a:blipFill>
                <a:blip r:embed="rId4"/>
                <a:stretch>
                  <a:fillRect b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34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In triangle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b="1" i="1" dirty="0"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latin typeface="Candara" panose="020E0502030303020204" pitchFamily="34" charset="0"/>
                  </a:rPr>
                  <a:t>and</a:t>
                </a:r>
                <a:endParaRPr lang="en-GB" b="1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area of triangle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92388"/>
              </a:xfrm>
              <a:prstGeom prst="rect">
                <a:avLst/>
              </a:prstGeom>
              <a:blipFill>
                <a:blip r:embed="rId2"/>
                <a:stretch>
                  <a:fillRect l="-1067" b="-85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9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In triangle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and</m:t>
                    </m:r>
                  </m:oMath>
                </a14:m>
                <a:endParaRPr lang="en-GB" b="1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𝑃𝑅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=9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b="1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area of triangle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𝑃𝑄𝑅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992388"/>
              </a:xfrm>
              <a:prstGeom prst="rect">
                <a:avLst/>
              </a:prstGeom>
              <a:blipFill>
                <a:blip r:embed="rId3"/>
                <a:stretch>
                  <a:fillRect l="-1067" b="-85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56163"/>
                <a:ext cx="4572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16.5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56163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027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F6A61B-1EC9-4AD4-BD54-C329EF89154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16098</TotalTime>
  <Words>476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11.3) Magnitude and direction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577</cp:revision>
  <dcterms:created xsi:type="dcterms:W3CDTF">2020-05-18T02:11:06Z</dcterms:created>
  <dcterms:modified xsi:type="dcterms:W3CDTF">2021-09-02T21:34:00Z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