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47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3.png"/><Relationship Id="rId7" Type="http://schemas.openxmlformats.org/officeDocument/2006/relationships/image" Target="../media/image4.png"/><Relationship Id="rId2" Type="http://schemas.openxmlformats.org/officeDocument/2006/relationships/image" Target="../media/image10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7.png"/><Relationship Id="rId2" Type="http://schemas.openxmlformats.org/officeDocument/2006/relationships/image" Target="../media/image10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1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11.2) Representing vectors</a:t>
            </a:r>
          </a:p>
        </p:txBody>
      </p:sp>
    </p:spTree>
    <p:extLst>
      <p:ext uri="{BB962C8B-B14F-4D97-AF65-F5344CB8AC3E}">
        <p14:creationId xmlns:p14="http://schemas.microsoft.com/office/powerpoint/2010/main" val="257701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Represent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in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column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vector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form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: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267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2000" y="46613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Represent in column vector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508306"/>
                <a:ext cx="4572000" cy="5525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08306"/>
                <a:ext cx="4572000" cy="5525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5A94AB6-52D6-4036-A35D-17DAFB7077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9684" y="914400"/>
            <a:ext cx="2038635" cy="1419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B81E52-57AD-4D5C-A1E5-F635EAFCFA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7719" y="809078"/>
            <a:ext cx="1123261" cy="16310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752A320-DB86-41DA-8A32-87FCDD9583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7719" y="5004792"/>
            <a:ext cx="1123261" cy="1613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5A586F-4BE4-4250-9B49-DEF94A9EE4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0448" y="3127549"/>
            <a:ext cx="1657801" cy="118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75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Draw a diagram to represent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6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Draw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diagram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to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represent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vector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: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AB23848-AAC7-4D90-A0FE-99AAEAE067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814" y="1316625"/>
            <a:ext cx="2486372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26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blipFill>
                <a:blip r:embed="rId2"/>
                <a:stretch>
                  <a:fillRect l="-1067" t="-2941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037463"/>
              </a:xfrm>
              <a:prstGeom prst="rect">
                <a:avLst/>
              </a:prstGeom>
              <a:blipFill>
                <a:blip r:embed="rId3"/>
                <a:stretch>
                  <a:fillRect l="-1067" t="-2941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64219"/>
                <a:ext cx="4572000" cy="759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4219"/>
                <a:ext cx="4572000" cy="759439"/>
              </a:xfrm>
              <a:prstGeom prst="rect">
                <a:avLst/>
              </a:prstGeom>
              <a:blipFill>
                <a:blip r:embed="rId4"/>
                <a:stretch>
                  <a:fillRect l="-800" t="-1600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77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6A61B-1EC9-4AD4-BD54-C329EF89154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16097</TotalTime>
  <Words>159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11.2) Representing vectors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2021-09-02T21:33:13Z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