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29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9.png"/><Relationship Id="rId2" Type="http://schemas.openxmlformats.org/officeDocument/2006/relationships/image" Target="../media/image7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2.png"/><Relationship Id="rId2" Type="http://schemas.openxmlformats.org/officeDocument/2006/relationships/image" Target="../media/image7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11.2) Using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166460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instantaneously at rest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1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−32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+14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instantaneously at rest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336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2275452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27 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2275452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01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74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distance between the two points at which the particle is at rest.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74277"/>
              </a:xfrm>
              <a:prstGeom prst="rect">
                <a:avLst/>
              </a:prstGeom>
              <a:blipFill>
                <a:blip r:embed="rId2"/>
                <a:stretch>
                  <a:fillRect l="-400" t="-775" b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574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distance between the two points at which the particle is at rest.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574277"/>
              </a:xfrm>
              <a:prstGeom prst="rect">
                <a:avLst/>
              </a:prstGeom>
              <a:blipFill>
                <a:blip r:embed="rId3"/>
                <a:stretch>
                  <a:fillRect l="-400" t="-386" b="-30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033847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0.17 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(2s 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033847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858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17018</TotalTime>
  <Words>310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11.2) Using differentiation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600</cp:revision>
  <dcterms:created xsi:type="dcterms:W3CDTF">2020-05-18T02:11:06Z</dcterms:created>
  <dcterms:modified xsi:type="dcterms:W3CDTF">2021-09-04T18:38:00Z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