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58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60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3.png"/><Relationship Id="rId2" Type="http://schemas.openxmlformats.org/officeDocument/2006/relationships/image" Target="../media/image13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6.png"/><Relationship Id="rId2" Type="http://schemas.openxmlformats.org/officeDocument/2006/relationships/image" Target="../media/image13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9.png"/><Relationship Id="rId2" Type="http://schemas.openxmlformats.org/officeDocument/2006/relationships/image" Target="../media/image12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9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2.png"/><Relationship Id="rId2" Type="http://schemas.openxmlformats.org/officeDocument/2006/relationships/image" Target="../media/image12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9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5.png"/><Relationship Id="rId2" Type="http://schemas.openxmlformats.org/officeDocument/2006/relationships/image" Target="../media/image12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9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8.png"/><Relationship Id="rId2" Type="http://schemas.openxmlformats.org/officeDocument/2006/relationships/image" Target="../media/image12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9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1.png"/><Relationship Id="rId2" Type="http://schemas.openxmlformats.org/officeDocument/2006/relationships/image" Target="../media/image13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0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4.png"/><Relationship Id="rId2" Type="http://schemas.openxmlformats.org/officeDocument/2006/relationships/image" Target="../media/image13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0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7.png"/><Relationship Id="rId2" Type="http://schemas.openxmlformats.org/officeDocument/2006/relationships/image" Target="../media/image13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0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0.png"/><Relationship Id="rId2" Type="http://schemas.openxmlformats.org/officeDocument/2006/relationships/image" Target="../media/image13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9144000" cy="527222"/>
              </a:xfrm>
            </p:spPr>
            <p:txBody>
              <a:bodyPr/>
              <a:lstStyle/>
              <a:p>
                <a:r>
                  <a:rPr lang="en-GB" dirty="0"/>
                  <a:t>11.2) Integrating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9144000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635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842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4−3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842095"/>
              </a:xfrm>
              <a:prstGeom prst="rect">
                <a:avLst/>
              </a:prstGeom>
              <a:blipFill>
                <a:blip r:embed="rId2"/>
                <a:stretch>
                  <a:fillRect l="-1067" t="-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3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35769"/>
              </a:xfrm>
              <a:prstGeom prst="rect">
                <a:avLst/>
              </a:prstGeom>
              <a:blipFill>
                <a:blip r:embed="rId3"/>
                <a:stretch>
                  <a:fillRect l="-1067" t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07187"/>
                <a:ext cx="4572000" cy="4946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7187"/>
                <a:ext cx="4572000" cy="4946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097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3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35769"/>
              </a:xfrm>
              <a:prstGeom prst="rect">
                <a:avLst/>
              </a:prstGeom>
              <a:blipFill>
                <a:blip r:embed="rId2"/>
                <a:stretch>
                  <a:fillRect l="-1067" t="-3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3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35769"/>
              </a:xfrm>
              <a:prstGeom prst="rect">
                <a:avLst/>
              </a:prstGeom>
              <a:blipFill>
                <a:blip r:embed="rId3"/>
                <a:stretch>
                  <a:fillRect l="-1067" t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07187"/>
                <a:ext cx="4572000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7187"/>
                <a:ext cx="45720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9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943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943469"/>
              </a:xfrm>
              <a:prstGeom prst="rect">
                <a:avLst/>
              </a:prstGeom>
              <a:blipFill>
                <a:blip r:embed="rId2"/>
                <a:stretch>
                  <a:fillRect l="-2000" t="-9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85360"/>
                <a:ext cx="45720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5360"/>
                <a:ext cx="457200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0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862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−4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862083"/>
              </a:xfrm>
              <a:prstGeom prst="rect">
                <a:avLst/>
              </a:prstGeom>
              <a:blipFill>
                <a:blip r:embed="rId2"/>
                <a:stretch>
                  <a:fillRect l="-2000" t="-12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blipFill>
                <a:blip r:embed="rId3"/>
                <a:stretch>
                  <a:fillRect l="-2000" t="-3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85360"/>
                <a:ext cx="4572000" cy="8517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−2)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5360"/>
                <a:ext cx="4572000" cy="8517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74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160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160644"/>
              </a:xfrm>
              <a:prstGeom prst="rect">
                <a:avLst/>
              </a:prstGeom>
              <a:blipFill>
                <a:blip r:embed="rId2"/>
                <a:stretch>
                  <a:fillRect l="-1067" t="-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160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160644"/>
              </a:xfrm>
              <a:prstGeom prst="rect">
                <a:avLst/>
              </a:prstGeom>
              <a:blipFill>
                <a:blip r:embed="rId3"/>
                <a:stretch>
                  <a:fillRect l="-1067" t="-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07187"/>
                <a:ext cx="4572000" cy="4738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|2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+1|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7187"/>
                <a:ext cx="4572000" cy="47380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762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312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3−4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312801"/>
              </a:xfrm>
              <a:prstGeom prst="rect">
                <a:avLst/>
              </a:prstGeom>
              <a:blipFill>
                <a:blip r:embed="rId2"/>
                <a:stretch>
                  <a:fillRect l="-2000" t="-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9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91507"/>
              </a:xfrm>
              <a:prstGeom prst="rect">
                <a:avLst/>
              </a:prstGeom>
              <a:blipFill>
                <a:blip r:embed="rId3"/>
                <a:stretch>
                  <a:fillRect l="-2000" t="-3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85360"/>
                <a:ext cx="4572000" cy="922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</m:func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5360"/>
                <a:ext cx="4572000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32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312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3−4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312801"/>
              </a:xfrm>
              <a:prstGeom prst="rect">
                <a:avLst/>
              </a:prstGeom>
              <a:blipFill>
                <a:blip r:embed="rId2"/>
                <a:stretch>
                  <a:fillRect l="-2000" t="-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4−3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85360"/>
                <a:ext cx="4572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4−3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5360"/>
                <a:ext cx="4572000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89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186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3−4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186228"/>
              </a:xfrm>
              <a:prstGeom prst="rect">
                <a:avLst/>
              </a:prstGeom>
              <a:blipFill>
                <a:blip r:embed="rId2"/>
                <a:stretch>
                  <a:fillRect l="-2000" t="-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53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53475"/>
              </a:xfrm>
              <a:prstGeom prst="rect">
                <a:avLst/>
              </a:prstGeom>
              <a:blipFill>
                <a:blip r:embed="rId3"/>
                <a:stretch>
                  <a:fillRect l="-2000" t="-3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85360"/>
                <a:ext cx="4572000" cy="7961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5360"/>
                <a:ext cx="4572000" cy="7961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25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5−4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blipFill>
                <a:blip r:embed="rId2"/>
                <a:stretch>
                  <a:fillRect l="-2000" t="-1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85360"/>
                <a:ext cx="45720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5360"/>
                <a:ext cx="457200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13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blipFill>
                <a:blip r:embed="rId2"/>
                <a:stretch>
                  <a:fillRect l="-2000" t="-1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tan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⁡(3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885360"/>
                <a:ext cx="4572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5360"/>
                <a:ext cx="4572000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61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20792</TotalTime>
  <Words>957</Words>
  <Application>Microsoft Office PowerPoint</Application>
  <PresentationFormat>On-screen Show (4:3)</PresentationFormat>
  <Paragraphs>170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11.2) Integrating f(ax+b)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528</cp:revision>
  <dcterms:created xsi:type="dcterms:W3CDTF">2020-05-18T02:11:06Z</dcterms:created>
  <dcterms:modified xsi:type="dcterms:W3CDTF">2021-09-05T10:56:53Z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