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5207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0.png"/><Relationship Id="rId2" Type="http://schemas.openxmlformats.org/officeDocument/2006/relationships/image" Target="../media/image107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4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4.png"/><Relationship Id="rId2" Type="http://schemas.openxmlformats.org/officeDocument/2006/relationships/image" Target="../media/image10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5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7.png"/><Relationship Id="rId2" Type="http://schemas.openxmlformats.org/officeDocument/2006/relationships/image" Target="../media/image108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11.1) Vectors</a:t>
            </a:r>
          </a:p>
        </p:txBody>
      </p:sp>
    </p:spTree>
    <p:extLst>
      <p:ext uri="{BB962C8B-B14F-4D97-AF65-F5344CB8AC3E}">
        <p14:creationId xmlns:p14="http://schemas.microsoft.com/office/powerpoint/2010/main" val="237969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69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𝑃𝑄𝑅𝑆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parallelogram.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point 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𝑆𝑄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𝑆𝑁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𝑁𝑄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=3:4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𝑃𝑄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𝑁𝑅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69386"/>
              </a:xfrm>
              <a:prstGeom prst="rect">
                <a:avLst/>
              </a:prstGeom>
              <a:blipFill>
                <a:blip r:embed="rId2"/>
                <a:stretch>
                  <a:fillRect l="-1067" t="-2404" b="-72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1269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𝑃𝑄𝑅𝑆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parallelogram.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point 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𝑆𝑄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𝑆𝑁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𝑁𝑄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=3:2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𝑃𝑄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𝑃𝑆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𝑁𝑅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1269386"/>
              </a:xfrm>
              <a:prstGeom prst="rect">
                <a:avLst/>
              </a:prstGeom>
              <a:blipFill>
                <a:blip r:embed="rId3"/>
                <a:stretch>
                  <a:fillRect l="-1067" t="-2404" b="-72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7167" y="1783654"/>
                <a:ext cx="4572000" cy="612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1783654"/>
                <a:ext cx="4572000" cy="6127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226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71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is a triangle.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point 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𝑃𝐵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=2:3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𝑂𝑃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71245"/>
              </a:xfrm>
              <a:prstGeom prst="rect">
                <a:avLst/>
              </a:prstGeom>
              <a:blipFill>
                <a:blip r:embed="rId2"/>
                <a:stretch>
                  <a:fillRect l="-1067" t="-2392" b="-66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1269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𝑂𝐴𝐵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is a triangle.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point 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𝑃𝐵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=3:1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𝑂𝑃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1269386"/>
              </a:xfrm>
              <a:prstGeom prst="rect">
                <a:avLst/>
              </a:prstGeom>
              <a:blipFill>
                <a:blip r:embed="rId3"/>
                <a:stretch>
                  <a:fillRect l="-1067" t="-2404" b="-72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7167" y="1783654"/>
                <a:ext cx="4572000" cy="612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/>
                        </a:rPr>
                        <m:t>𝒂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/>
                        </a:rPr>
                        <m:t>𝒃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1783654"/>
                <a:ext cx="4572000" cy="6127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998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the vectors are parallel: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15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+20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−0.75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893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the vectors are parallel: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+8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9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+12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69969"/>
                <a:ext cx="4572000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69969"/>
                <a:ext cx="45720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453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F6A61B-1EC9-4AD4-BD54-C329EF891545}">
  <ds:schemaRefs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16096</TotalTime>
  <Words>268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11.1) Vectors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575</cp:revision>
  <dcterms:created xsi:type="dcterms:W3CDTF">2020-05-18T02:11:06Z</dcterms:created>
  <dcterms:modified xsi:type="dcterms:W3CDTF">2021-09-02T21:32:24Z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