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95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9.png"/><Relationship Id="rId2" Type="http://schemas.openxmlformats.org/officeDocument/2006/relationships/image" Target="../media/image12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2.png"/><Relationship Id="rId2" Type="http://schemas.openxmlformats.org/officeDocument/2006/relationships/image" Target="../media/image12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6.png"/><Relationship Id="rId2" Type="http://schemas.openxmlformats.org/officeDocument/2006/relationships/image" Target="../media/image12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9.png"/><Relationship Id="rId2" Type="http://schemas.openxmlformats.org/officeDocument/2006/relationships/image" Target="../media/image12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8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3.png"/><Relationship Id="rId2" Type="http://schemas.openxmlformats.org/officeDocument/2006/relationships/image" Target="../media/image12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8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6.png"/><Relationship Id="rId2" Type="http://schemas.openxmlformats.org/officeDocument/2006/relationships/image" Target="../media/image12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11.1) Integrating standard functions</a:t>
            </a:r>
          </a:p>
        </p:txBody>
      </p:sp>
    </p:spTree>
    <p:extLst>
      <p:ext uri="{BB962C8B-B14F-4D97-AF65-F5344CB8AC3E}">
        <p14:creationId xmlns:p14="http://schemas.microsoft.com/office/powerpoint/2010/main" val="10258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61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thinking about integration as the reverse of differentiation,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61414"/>
              </a:xfrm>
              <a:prstGeom prst="rect">
                <a:avLst/>
              </a:prstGeom>
              <a:blipFill>
                <a:blip r:embed="rId2"/>
                <a:stretch>
                  <a:fillRect l="-1067" t="-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72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thinking about integration as the reverse of differentiation,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72876"/>
              </a:xfrm>
              <a:prstGeom prst="rect">
                <a:avLst/>
              </a:prstGeom>
              <a:blipFill>
                <a:blip r:embed="rId3"/>
                <a:stretch>
                  <a:fillRect l="-1067" t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42116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116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770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318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thinking about integration as the reverse of differentiation,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318957"/>
              </a:xfrm>
              <a:prstGeom prst="rect">
                <a:avLst/>
              </a:prstGeom>
              <a:blipFill>
                <a:blip r:embed="rId2"/>
                <a:stretch>
                  <a:fillRect l="-1067" t="-5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318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thinking about integration as the reverse of differentiation,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318957"/>
              </a:xfrm>
              <a:prstGeom prst="rect">
                <a:avLst/>
              </a:prstGeom>
              <a:blipFill>
                <a:blip r:embed="rId3"/>
                <a:stretch>
                  <a:fillRect l="-1067" t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42116"/>
                <a:ext cx="4572000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116"/>
                <a:ext cx="4572000" cy="4247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59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318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thinking about integration as the reverse of differentiation,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318957"/>
              </a:xfrm>
              <a:prstGeom prst="rect">
                <a:avLst/>
              </a:prstGeom>
              <a:blipFill>
                <a:blip r:embed="rId2"/>
                <a:stretch>
                  <a:fillRect l="-1067" t="-5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318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thinking about integration as the reverse of differentiation,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318957"/>
              </a:xfrm>
              <a:prstGeom prst="rect">
                <a:avLst/>
              </a:prstGeom>
              <a:blipFill>
                <a:blip r:embed="rId3"/>
                <a:stretch>
                  <a:fillRect l="-1067" t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42116"/>
                <a:ext cx="4572000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116"/>
                <a:ext cx="4572000" cy="4247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54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30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30392"/>
              </a:xfrm>
              <a:prstGeom prst="rect">
                <a:avLst/>
              </a:prstGeom>
              <a:blipFill>
                <a:blip r:embed="rId2"/>
                <a:stretch>
                  <a:fillRect l="-2000" t="-3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30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30392"/>
              </a:xfrm>
              <a:prstGeom prst="rect">
                <a:avLst/>
              </a:prstGeom>
              <a:blipFill>
                <a:blip r:embed="rId3"/>
                <a:stretch>
                  <a:fillRect l="-2000" t="-3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27596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7596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712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30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30392"/>
              </a:xfrm>
              <a:prstGeom prst="rect">
                <a:avLst/>
              </a:prstGeom>
              <a:blipFill>
                <a:blip r:embed="rId2"/>
                <a:stretch>
                  <a:fillRect l="-2000" t="-3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30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30392"/>
              </a:xfrm>
              <a:prstGeom prst="rect">
                <a:avLst/>
              </a:prstGeom>
              <a:blipFill>
                <a:blip r:embed="rId3"/>
                <a:stretch>
                  <a:fillRect l="-2000" t="-3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6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60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Given that 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find the exact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60309"/>
              </a:xfrm>
              <a:prstGeom prst="rect">
                <a:avLst/>
              </a:prstGeom>
              <a:blipFill>
                <a:blip r:embed="rId2"/>
                <a:stretch>
                  <a:fillRect l="-2000" t="-3587" b="-9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60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Given that 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func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find the exact value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60309"/>
              </a:xfrm>
              <a:prstGeom prst="rect">
                <a:avLst/>
              </a:prstGeom>
              <a:blipFill>
                <a:blip r:embed="rId3"/>
                <a:stretch>
                  <a:fillRect l="-2000" t="-3587" b="-9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64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20791</TotalTime>
  <Words>565</Words>
  <Application>Microsoft Office PowerPoint</Application>
  <PresentationFormat>On-screen Show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11.1) Integrating standard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2021-09-05T10:55:58Z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