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99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0.png"/><Relationship Id="rId2" Type="http://schemas.openxmlformats.org/officeDocument/2006/relationships/image" Target="../media/image6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3.png"/><Relationship Id="rId2" Type="http://schemas.openxmlformats.org/officeDocument/2006/relationships/image" Target="../media/image7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6.png"/><Relationship Id="rId2" Type="http://schemas.openxmlformats.org/officeDocument/2006/relationships/image" Target="../media/image7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11.1) Functions of time</a:t>
            </a:r>
          </a:p>
        </p:txBody>
      </p:sp>
    </p:spTree>
    <p:extLst>
      <p:ext uri="{BB962C8B-B14F-4D97-AF65-F5344CB8AC3E}">
        <p14:creationId xmlns:p14="http://schemas.microsoft.com/office/powerpoint/2010/main" val="314693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body moves in a straight line, such that its displacement,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metres, from a point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b="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 The time taken for the particle to return to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r="-800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body moves in a straight line, such that its displacement,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metres, from a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The time taken for the particle to return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439" r="-800" b="-3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844565"/>
                <a:ext cx="4572001" cy="8396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ra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=1.2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844565"/>
                <a:ext cx="4572001" cy="839653"/>
              </a:xfrm>
              <a:prstGeom prst="rect">
                <a:avLst/>
              </a:prstGeom>
              <a:blipFill>
                <a:blip r:embed="rId4"/>
                <a:stretch>
                  <a:fillRect l="-800" t="-2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659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train travels along a straight track, leaving the start of the track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It then returns to the start of the track. The distance,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metres, from the start of the track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seconds is modelled by: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=8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−5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   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≤1.6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Explain the restriction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≤1.6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r="-933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train travels along a straight track, leaving the start of the track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It then returns to the start of the track. The distance,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metres, from the start of the track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seconds is modelled by: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=4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Explain the restriction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≤4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439" r="-933" b="-35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844565"/>
                <a:ext cx="4572001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the distance from the start of the track: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(4−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)≥0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4−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&gt;4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(4−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only non-negative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Motion begins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 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hence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GB" sz="1600" b="0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Hence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0≤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844565"/>
                <a:ext cx="4572001" cy="1815882"/>
              </a:xfrm>
              <a:prstGeom prst="rect">
                <a:avLst/>
              </a:prstGeom>
              <a:blipFill>
                <a:blip r:embed="rId4"/>
                <a:stretch>
                  <a:fillRect l="-800" t="-1010" b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879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body moves in a straight line such that its velocity,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given by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=3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−24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+36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initial velocity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the body is instantaneously at rest.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the velocity is 63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greatest speed of the body in the interval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≤7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400" t="-601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body moves in a straight line such that its velocity,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given by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−16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+24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initial velocity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the body is instantaneously at rest.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the velocity is 64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greatest speed of the body in the interval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533" t="-299" b="-20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408179"/>
                <a:ext cx="4572001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=6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408179"/>
                <a:ext cx="4572001" cy="1077218"/>
              </a:xfrm>
              <a:prstGeom prst="rect">
                <a:avLst/>
              </a:prstGeom>
              <a:blipFill>
                <a:blip r:embed="rId4"/>
                <a:stretch>
                  <a:fillRect l="-667" t="-1695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966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17017</TotalTime>
  <Words>637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11.1) Functions of time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598</cp:revision>
  <dcterms:created xsi:type="dcterms:W3CDTF">2020-05-18T02:11:06Z</dcterms:created>
  <dcterms:modified xsi:type="dcterms:W3CDTF">2021-09-04T18:37:17Z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