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96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7.png"/><Relationship Id="rId2" Type="http://schemas.openxmlformats.org/officeDocument/2006/relationships/image" Target="../media/image10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1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4.png"/><Relationship Id="rId2" Type="http://schemas.openxmlformats.org/officeDocument/2006/relationships/image" Target="../media/image10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5.png"/><Relationship Id="rId2" Type="http://schemas.openxmlformats.org/officeDocument/2006/relationships/image" Target="../media/image10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1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4.png"/><Relationship Id="rId2" Type="http://schemas.openxmlformats.org/officeDocument/2006/relationships/image" Target="../media/image10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0.png"/><Relationship Id="rId2" Type="http://schemas.openxmlformats.org/officeDocument/2006/relationships/image" Target="../media/image10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0.png"/><Relationship Id="rId2" Type="http://schemas.openxmlformats.org/officeDocument/2006/relationships/image" Target="../media/image10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2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10.6) Equations and identities</a:t>
            </a:r>
          </a:p>
        </p:txBody>
      </p:sp>
    </p:spTree>
    <p:extLst>
      <p:ext uri="{BB962C8B-B14F-4D97-AF65-F5344CB8AC3E}">
        <p14:creationId xmlns:p14="http://schemas.microsoft.com/office/powerpoint/2010/main" val="15766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=−168.5°, −11.5°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21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=23.6°, 156.4°, 270.0°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7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=0.0°, 48.2°, 180.0°, 311.8°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3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5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30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=0°, 180°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75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50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−60°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50260"/>
              </a:xfrm>
              <a:prstGeom prst="rect">
                <a:avLst/>
              </a:prstGeom>
              <a:blipFill>
                <a:blip r:embed="rId2"/>
                <a:stretch>
                  <a:fillRect l="-1067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−30°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=75°, 165°, 255°, 345°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26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=76.0°, 104.0°, 256.0°, 284.0°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4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=114.8°, 245.2°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18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16103</TotalTime>
  <Words>648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10.6) Equations and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2021-09-02T21:16:47Z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