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5117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1.png"/><Relationship Id="rId2" Type="http://schemas.openxmlformats.org/officeDocument/2006/relationships/image" Target="../media/image6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9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4.png"/><Relationship Id="rId2" Type="http://schemas.openxmlformats.org/officeDocument/2006/relationships/image" Target="../media/image69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9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7.png"/><Relationship Id="rId2" Type="http://schemas.openxmlformats.org/officeDocument/2006/relationships/image" Target="../media/image69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10.6) Pulleys</a:t>
            </a:r>
          </a:p>
        </p:txBody>
      </p:sp>
    </p:spTree>
    <p:extLst>
      <p:ext uri="{BB962C8B-B14F-4D97-AF65-F5344CB8AC3E}">
        <p14:creationId xmlns:p14="http://schemas.microsoft.com/office/powerpoint/2010/main" val="1371911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Particles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of masses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are attached to the ends of a light inextensible string. The string passes over a small smooth fixed pulley and the masses hang with the string taut. The system is released from rest.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Write down an equation of motion for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for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acceleration of each mass.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tension in the string.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force exerted on the pulley by the string.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distance moved by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the first 2 s, assuming that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does not reach the pulley.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246769"/>
              </a:xfrm>
              <a:prstGeom prst="rect">
                <a:avLst/>
              </a:prstGeom>
              <a:blipFill>
                <a:blip r:embed="rId2"/>
                <a:stretch>
                  <a:fillRect l="-400" t="-543" r="-933" b="-19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Particles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of masses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are attached to the ends of a light inextensible string. The string passes over a small smooth fixed pulley and the masses hang with the string taut. The system is released from rest.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Write down an equation of motion for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for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acceleration of each mass.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tension in the string.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force exerted on the pulley by the string.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distance moved by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the first 4 s, assuming that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does not reach the pulley.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2246769"/>
              </a:xfrm>
              <a:prstGeom prst="rect">
                <a:avLst/>
              </a:prstGeom>
              <a:blipFill>
                <a:blip r:embed="rId3"/>
                <a:stretch>
                  <a:fillRect l="-533" t="-271" b="-1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2790554"/>
                <a:ext cx="4572001" cy="16561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↑</m:t>
                        </m:r>
                      </m:e>
                    </m:d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𝑚𝑔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𝑚𝑎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For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↓</m:t>
                        </m:r>
                      </m:e>
                    </m:d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𝑚𝑔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𝑚𝑎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=2.0 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𝑚𝑔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𝑚𝑔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e)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15.7 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2790554"/>
                <a:ext cx="4572001" cy="1656159"/>
              </a:xfrm>
              <a:prstGeom prst="rect">
                <a:avLst/>
              </a:prstGeom>
              <a:blipFill>
                <a:blip r:embed="rId4"/>
                <a:stretch>
                  <a:fillRect l="-533" t="-1107" b="-29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45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Two particles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masses 0.8kg and 1.6kg respectively are connected by a light inextensible string. Particle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lies on a rough horizontal table 9m from a small smooth pulley which is fixed at the edge of the table. The string passes over the pulley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hangs freely, with the string taut, 1m above horizontal ground. A frictional force of magnitude 0.16g opposes the motion of particle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system is released from rest. Find:</a:t>
                </a:r>
              </a:p>
              <a:p>
                <a:pPr marL="228600" indent="-2286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acceleration of the system</a:t>
                </a:r>
              </a:p>
              <a:p>
                <a:pPr marL="228600" indent="-2286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time taken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reach the ground</a:t>
                </a:r>
              </a:p>
              <a:p>
                <a:pPr marL="228600" indent="-2286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total distance travelled by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before it first comes to rest.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677656"/>
              </a:xfrm>
              <a:prstGeom prst="rect">
                <a:avLst/>
              </a:prstGeom>
              <a:blipFill>
                <a:blip r:embed="rId2"/>
                <a:stretch>
                  <a:fillRect l="-400" t="-456" b="-13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Two particles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masses 0.4kg and 0.8kg respectively are connected by a light inextensible string.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lies on a rough horizontal table 4.5m from a small smooth pulley which is fixed at the edge of the table. The string passes over the pulley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hangs freely, with the string taut, 0.5m above horizontal ground. A frictional force of magnitude 0.08g opposes the motion of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system is released from rest. Find:</a:t>
                </a:r>
              </a:p>
              <a:p>
                <a:pPr marL="228600" indent="-2286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acceleration of the system</a:t>
                </a:r>
              </a:p>
              <a:p>
                <a:pPr marL="228600" indent="-2286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time taken for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reach the ground</a:t>
                </a:r>
              </a:p>
              <a:p>
                <a:pPr marL="228600" indent="-2286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total distance travelled by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before it first comes to rest.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2677656"/>
              </a:xfrm>
              <a:prstGeom prst="rect">
                <a:avLst/>
              </a:prstGeom>
              <a:blipFill>
                <a:blip r:embed="rId3"/>
                <a:stretch>
                  <a:fillRect l="-533" t="-227" r="-1067" b="-1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3121223"/>
                <a:ext cx="4572001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0.6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=5.9 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0.41 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2.0 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3121223"/>
                <a:ext cx="4572001" cy="738664"/>
              </a:xfrm>
              <a:prstGeom prst="rect">
                <a:avLst/>
              </a:prstGeom>
              <a:blipFill>
                <a:blip r:embed="rId4"/>
                <a:stretch>
                  <a:fillRect l="-533" t="-1653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45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3412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Two particles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have masses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respectively, where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&lt;10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particles are connected by a light inextensible string which passes over a smooth light fixed pulley. The system is held at rest with the string taut, the hanging parts of the string vertical and with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the same height above a horizontal plane.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system is released from rest.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After release,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descends with acceleration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After descending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2.4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s, the particle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reaches the plane.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It is immediately brought to rest by the impact with the plane.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initial distance between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pulley is such that, in the subsequent motion,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does not reach the pulley.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greatest height reached by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above the plane.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3412729"/>
              </a:xfrm>
              <a:prstGeom prst="rect">
                <a:avLst/>
              </a:prstGeom>
              <a:blipFill>
                <a:blip r:embed="rId2"/>
                <a:stretch>
                  <a:fillRect l="-400" t="-357" b="-8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3412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Two particles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have masses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respectively, 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&lt;5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particles are connected by a light inextensible string which passes over a smooth light fixed pulley. The system is held at rest with the string taut, the hanging parts of the string vertical and with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the same height above a horizontal plane.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system is released from rest.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After release,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descends with acceleration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After descending for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1.2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s, the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reaches the plane.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It is immediately brought to rest by the impact with the plane.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initial distance between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pulley is such that, in the subsequent motion,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does not reach the pulley.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greatest height reached by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above the plane.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3412729"/>
              </a:xfrm>
              <a:prstGeom prst="rect">
                <a:avLst/>
              </a:prstGeom>
              <a:blipFill>
                <a:blip r:embed="rId3"/>
                <a:stretch>
                  <a:fillRect l="-400" t="-179" b="-10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3770133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4.0 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3770133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85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E00199-7DBC-452C-BBD7-1358DB4DAD4D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2243E6-E437-431B-82CB-C0DA07961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23A6DB-ED08-42F5-9BBF-A56DA57E4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17024</TotalTime>
  <Words>872</Words>
  <Application>Microsoft Office PowerPoint</Application>
  <PresentationFormat>On-screen Show (4:3)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10.6) Pulleys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603</cp:revision>
  <dcterms:created xsi:type="dcterms:W3CDTF">2020-05-18T02:11:06Z</dcterms:created>
  <dcterms:modified xsi:type="dcterms:W3CDTF">2021-09-04T18:35:59Z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