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11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1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4.png"/><Relationship Id="rId2" Type="http://schemas.openxmlformats.org/officeDocument/2006/relationships/image" Target="../media/image6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7.png"/><Relationship Id="rId2" Type="http://schemas.openxmlformats.org/officeDocument/2006/relationships/image" Target="../media/image6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10.6) Pulleys</a:t>
            </a:r>
          </a:p>
        </p:txBody>
      </p:sp>
    </p:spTree>
    <p:extLst>
      <p:ext uri="{BB962C8B-B14F-4D97-AF65-F5344CB8AC3E}">
        <p14:creationId xmlns:p14="http://schemas.microsoft.com/office/powerpoint/2010/main" val="137191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the ends of a light inextensible string. The string passes over a small smooth fixed pulley and the masses hang with the string taut.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an equation of motion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each mass.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force exerted on the pulley by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moved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first 2 s, assuming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reach the pulley.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r="-93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the ends of a light inextensible string. The string passes over a small smooth fixed pulley and the masses hang with the string taut. The system is released from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an equation of motion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each mass.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force exerted on the pulley by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moved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first 4 s, assuming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reach the pulley.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533" t="-271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790554"/>
                <a:ext cx="4572001" cy="1656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For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↓</m:t>
                        </m:r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15.7 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790554"/>
                <a:ext cx="4572001" cy="1656159"/>
              </a:xfrm>
              <a:prstGeom prst="rect">
                <a:avLst/>
              </a:prstGeom>
              <a:blipFill>
                <a:blip r:embed="rId4"/>
                <a:stretch>
                  <a:fillRect l="-533" t="-1107" b="-2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5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masses 0.8kg and 1.6kg respectively are connected by a light inextensible string.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horizontal table 9m from a small smooth pulley which is fixed at the edge of the table. The string passes over the pulley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freely, with the string taut, 1m above horizontal ground. A frictional force of magnitude 0.16g opposes the motion of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system is released from rest. Find: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system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reach the ground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total distance travelled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before it first comes to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masses 0.4kg and 0.8kg respectively are connected by a light inextensible string.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horizontal table 4.5m from a small smooth pulley which is fixed at the edge of the table. The string passes over the pulley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hangs freely, with the string taut, 0.5m above horizontal ground. A frictional force of magnitude 0.08g opposes the motion of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system is released from rest. Find: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system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reach the ground</a:t>
                </a:r>
              </a:p>
              <a:p>
                <a:pPr marL="228600" indent="-2286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total distance travelled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before it first comes to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533" t="-227" r="-1067" b="-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3121223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=5.9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0.41 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3121223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533"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5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412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have masses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particles are connected by a light inextensible string which passes over a smooth light fixed pulley. The system is held at rest with the string taut, the hanging parts of the string vertical and with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same height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system is released from rest.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release,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descends with acceleration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descending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s, the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reaches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immediately brought to rest by the impact with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initial distance between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pulley is such that, in the subsequent motion,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reach the pulley.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greatest height reached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plane.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412729"/>
              </a:xfrm>
              <a:prstGeom prst="rect">
                <a:avLst/>
              </a:prstGeom>
              <a:blipFill>
                <a:blip r:embed="rId2"/>
                <a:stretch>
                  <a:fillRect l="-400" t="-357" b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3412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have masses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particles are connected by a light inextensible string which passes over a smooth light fixed pulley. The system is held at rest with the string taut, the hanging parts of the string vertical and with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same height above a horizontal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system is released from rest.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release,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descends with acceleration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descending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1.2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s, the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reaches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immediately brought to rest by the impact with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initial distance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pulley is such that, in the subsequent motion,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reach the pulley.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greatest height reached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plane.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3412729"/>
              </a:xfrm>
              <a:prstGeom prst="rect">
                <a:avLst/>
              </a:prstGeom>
              <a:blipFill>
                <a:blip r:embed="rId3"/>
                <a:stretch>
                  <a:fillRect l="-400" t="-179" b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377013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4.0 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377013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5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17024</TotalTime>
  <Words>872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10.6) Pulleys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603</cp:revision>
  <dcterms:created xsi:type="dcterms:W3CDTF">2020-05-18T02:11:06Z</dcterms:created>
  <dcterms:modified xsi:type="dcterms:W3CDTF">2021-09-04T18:35:59Z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