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46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2.png"/><Relationship Id="rId2" Type="http://schemas.openxmlformats.org/officeDocument/2006/relationships/image" Target="../media/image9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5.png"/><Relationship Id="rId2" Type="http://schemas.openxmlformats.org/officeDocument/2006/relationships/image" Target="../media/image9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8.png"/><Relationship Id="rId2" Type="http://schemas.openxmlformats.org/officeDocument/2006/relationships/image" Target="../media/image9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0.png"/><Relationship Id="rId2" Type="http://schemas.openxmlformats.org/officeDocument/2006/relationships/image" Target="../media/image9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3.png"/><Relationship Id="rId2" Type="http://schemas.openxmlformats.org/officeDocument/2006/relationships/image" Target="../media/image10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10.5) Harder trigonometric equations</a:t>
            </a:r>
          </a:p>
        </p:txBody>
      </p:sp>
    </p:spTree>
    <p:extLst>
      <p:ext uri="{BB962C8B-B14F-4D97-AF65-F5344CB8AC3E}">
        <p14:creationId xmlns:p14="http://schemas.microsoft.com/office/powerpoint/2010/main" val="333594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3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3563"/>
              </a:xfrm>
              <a:prstGeom prst="rect">
                <a:avLst/>
              </a:prstGeom>
              <a:blipFill>
                <a:blip r:embed="rId2"/>
                <a:stretch>
                  <a:fillRect l="-1067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31688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=40°,80°,160°,200°,280°,320°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3168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00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=13.3°, 103.3°, 193.3°, 283.3°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657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+30°)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+60°)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=102.5°, 317.5°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77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+60°)=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87935"/>
              </a:xfrm>
              <a:prstGeom prst="rect">
                <a:avLst/>
              </a:prstGeom>
              <a:blipFill>
                <a:blip r:embed="rId2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51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+30°)=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51158"/>
              </a:xfrm>
              <a:prstGeom prst="rect">
                <a:avLst/>
              </a:prstGeom>
              <a:blipFill>
                <a:blip r:embed="rId3"/>
                <a:stretch>
                  <a:fillRect l="-1067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7774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=7.5°,52.5°,187.5°,232.5°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7774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7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−0.3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−10°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=−0.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=41.2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85.5°, 161.2°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61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16102</TotalTime>
  <Words>338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10.5) Harder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2021-09-02T21:15:47Z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