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462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92.png"/><Relationship Id="rId2" Type="http://schemas.openxmlformats.org/officeDocument/2006/relationships/image" Target="../media/image99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7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95.png"/><Relationship Id="rId2" Type="http://schemas.openxmlformats.org/officeDocument/2006/relationships/image" Target="../media/image99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7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98.png"/><Relationship Id="rId2" Type="http://schemas.openxmlformats.org/officeDocument/2006/relationships/image" Target="../media/image99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8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0.png"/><Relationship Id="rId2" Type="http://schemas.openxmlformats.org/officeDocument/2006/relationships/image" Target="../media/image99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8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3.png"/><Relationship Id="rId2" Type="http://schemas.openxmlformats.org/officeDocument/2006/relationships/image" Target="../media/image100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8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10.5) Harder trigonometric equations</a:t>
            </a:r>
          </a:p>
        </p:txBody>
      </p:sp>
    </p:spTree>
    <p:extLst>
      <p:ext uri="{BB962C8B-B14F-4D97-AF65-F5344CB8AC3E}">
        <p14:creationId xmlns:p14="http://schemas.microsoft.com/office/powerpoint/2010/main" val="3335941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135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13563"/>
              </a:xfrm>
              <a:prstGeom prst="rect">
                <a:avLst/>
              </a:prstGeom>
              <a:blipFill>
                <a:blip r:embed="rId2"/>
                <a:stretch>
                  <a:fillRect l="-1067" t="-8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8879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887935"/>
              </a:xfrm>
              <a:prstGeom prst="rect">
                <a:avLst/>
              </a:prstGeom>
              <a:blipFill>
                <a:blip r:embed="rId3"/>
                <a:stretch>
                  <a:fillRect l="-1067" t="-34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331688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=40°,80°,160°,200°,280°,320°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31688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1002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=5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82471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=13.3°, 103.3°, 193.3°, 283.3°</m:t>
                    </m:r>
                  </m:oMath>
                </a14:m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(1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82471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6579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+30°)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=0.6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+60°)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=0.3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 b="-75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82471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=102.5°, 317.5°</m:t>
                    </m:r>
                  </m:oMath>
                </a14:m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(1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82471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1779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879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+60°)=</m:t>
                          </m:r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87935"/>
              </a:xfrm>
              <a:prstGeom prst="rect">
                <a:avLst/>
              </a:prstGeom>
              <a:blipFill>
                <a:blip r:embed="rId2"/>
                <a:stretch>
                  <a:fillRect l="-1067" t="-34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9511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+30°)=</m:t>
                          </m:r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951158"/>
              </a:xfrm>
              <a:prstGeom prst="rect">
                <a:avLst/>
              </a:prstGeom>
              <a:blipFill>
                <a:blip r:embed="rId3"/>
                <a:stretch>
                  <a:fillRect l="-1067" t="-3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477744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=7.5°,52.5°,187.5°,232.5°</m:t>
                    </m:r>
                  </m:oMath>
                </a14:m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(1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7774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3742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&lt;180°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0°</m:t>
                              </m:r>
                            </m:e>
                          </m:d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−0.3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&lt;180°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−10°</m:t>
                              </m:r>
                            </m:e>
                          </m:d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=−0.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235334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=41.2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°, 85.5°, 161.2°</m:t>
                    </m:r>
                  </m:oMath>
                </a14:m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(1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3533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1617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273DFCA-48CC-4E8C-83B8-6BF9D3C5B1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9539B0A-5FE8-43E8-BE85-C119F7877C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5F6A61B-1EC9-4AD4-BD54-C329EF891545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16102</TotalTime>
  <Words>338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Candara</vt:lpstr>
      <vt:lpstr>Office Theme</vt:lpstr>
      <vt:lpstr>10.5) Harder trigonometric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579</cp:revision>
  <dcterms:created xsi:type="dcterms:W3CDTF">2020-05-18T02:11:06Z</dcterms:created>
  <dcterms:modified xsi:type="dcterms:W3CDTF">2021-09-02T21:15:47Z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