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6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F0261-A28B-41CC-8DDD-B89C16E78B58}" v="6" dt="2021-06-15T07:09:58.2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72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5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62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363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221B2FE5-B0DD-4C49-A6BC-EB5E92A971A0}"/>
    <pc:docChg chg="undo redo custSel addSld delSld modSld sldOrd">
      <pc:chgData name="Chris Speller" userId="0a97f007-b978-4543-a8a0-9ee0abccdf0a" providerId="ADAL" clId="{221B2FE5-B0DD-4C49-A6BC-EB5E92A971A0}" dt="2021-01-31T20:00:22.108" v="58228" actId="47"/>
      <pc:docMkLst>
        <pc:docMk/>
      </pc:docMkLst>
      <pc:sldChg chg="del">
        <pc:chgData name="Chris Speller" userId="0a97f007-b978-4543-a8a0-9ee0abccdf0a" providerId="ADAL" clId="{221B2FE5-B0DD-4C49-A6BC-EB5E92A971A0}" dt="2020-12-29T18:16:08.796" v="3" actId="47"/>
        <pc:sldMkLst>
          <pc:docMk/>
          <pc:sldMk cId="1846354866" sldId="257"/>
        </pc:sldMkLst>
      </pc:sldChg>
      <pc:sldChg chg="modSp add del mod">
        <pc:chgData name="Chris Speller" userId="0a97f007-b978-4543-a8a0-9ee0abccdf0a" providerId="ADAL" clId="{221B2FE5-B0DD-4C49-A6BC-EB5E92A971A0}" dt="2021-01-20T15:56:49.671" v="14803" actId="47"/>
        <pc:sldMkLst>
          <pc:docMk/>
          <pc:sldMk cId="608434893" sldId="594"/>
        </pc:sldMkLst>
        <pc:spChg chg="mod">
          <ac:chgData name="Chris Speller" userId="0a97f007-b978-4543-a8a0-9ee0abccdf0a" providerId="ADAL" clId="{221B2FE5-B0DD-4C49-A6BC-EB5E92A971A0}" dt="2021-01-20T15:50:48.122" v="14732" actId="20577"/>
          <ac:spMkLst>
            <pc:docMk/>
            <pc:sldMk cId="608434893" sldId="594"/>
            <ac:spMk id="24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0:46.972" v="14731" actId="20577"/>
          <ac:spMkLst>
            <pc:docMk/>
            <pc:sldMk cId="608434893" sldId="594"/>
            <ac:spMk id="25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2T15:21:55.435" v="29868" actId="47"/>
        <pc:sldMkLst>
          <pc:docMk/>
          <pc:sldMk cId="1648803853" sldId="667"/>
        </pc:sldMkLst>
      </pc:sldChg>
      <pc:sldChg chg="add del">
        <pc:chgData name="Chris Speller" userId="0a97f007-b978-4543-a8a0-9ee0abccdf0a" providerId="ADAL" clId="{221B2FE5-B0DD-4C49-A6BC-EB5E92A971A0}" dt="2021-01-22T15:24:55.122" v="29918" actId="47"/>
        <pc:sldMkLst>
          <pc:docMk/>
          <pc:sldMk cId="578919712" sldId="668"/>
        </pc:sldMkLst>
      </pc:sldChg>
      <pc:sldChg chg="add del">
        <pc:chgData name="Chris Speller" userId="0a97f007-b978-4543-a8a0-9ee0abccdf0a" providerId="ADAL" clId="{221B2FE5-B0DD-4C49-A6BC-EB5E92A971A0}" dt="2021-01-22T15:29:31.250" v="29967" actId="47"/>
        <pc:sldMkLst>
          <pc:docMk/>
          <pc:sldMk cId="326661981" sldId="669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485536045" sldId="1722"/>
        </pc:sldMkLst>
      </pc:sldChg>
      <pc:sldChg chg="add del">
        <pc:chgData name="Chris Speller" userId="0a97f007-b978-4543-a8a0-9ee0abccdf0a" providerId="ADAL" clId="{221B2FE5-B0DD-4C49-A6BC-EB5E92A971A0}" dt="2021-01-20T16:16:23.221" v="15447" actId="47"/>
        <pc:sldMkLst>
          <pc:docMk/>
          <pc:sldMk cId="3316619104" sldId="2281"/>
        </pc:sldMkLst>
      </pc:sldChg>
      <pc:sldChg chg="modSp add mod">
        <pc:chgData name="Chris Speller" userId="0a97f007-b978-4543-a8a0-9ee0abccdf0a" providerId="ADAL" clId="{221B2FE5-B0DD-4C49-A6BC-EB5E92A971A0}" dt="2021-01-20T17:21:27.184" v="16907" actId="404"/>
        <pc:sldMkLst>
          <pc:docMk/>
          <pc:sldMk cId="2904503165" sldId="2310"/>
        </pc:sldMkLst>
        <pc:spChg chg="mod">
          <ac:chgData name="Chris Speller" userId="0a97f007-b978-4543-a8a0-9ee0abccdf0a" providerId="ADAL" clId="{221B2FE5-B0DD-4C49-A6BC-EB5E92A971A0}" dt="2021-01-20T17:21:24.333" v="16904" actId="404"/>
          <ac:spMkLst>
            <pc:docMk/>
            <pc:sldMk cId="2904503165" sldId="2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27.184" v="16907" actId="404"/>
          <ac:spMkLst>
            <pc:docMk/>
            <pc:sldMk cId="2904503165" sldId="231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2.249" v="16913" actId="404"/>
        <pc:sldMkLst>
          <pc:docMk/>
          <pc:sldMk cId="562199290" sldId="2311"/>
        </pc:sldMkLst>
        <pc:spChg chg="mod">
          <ac:chgData name="Chris Speller" userId="0a97f007-b978-4543-a8a0-9ee0abccdf0a" providerId="ADAL" clId="{221B2FE5-B0DD-4C49-A6BC-EB5E92A971A0}" dt="2021-01-20T17:21:30.032" v="16910" actId="404"/>
          <ac:spMkLst>
            <pc:docMk/>
            <pc:sldMk cId="562199290" sldId="2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2.249" v="16913" actId="404"/>
          <ac:spMkLst>
            <pc:docMk/>
            <pc:sldMk cId="562199290" sldId="23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7.226" v="16919" actId="404"/>
        <pc:sldMkLst>
          <pc:docMk/>
          <pc:sldMk cId="1010805468" sldId="2312"/>
        </pc:sldMkLst>
        <pc:spChg chg="mod">
          <ac:chgData name="Chris Speller" userId="0a97f007-b978-4543-a8a0-9ee0abccdf0a" providerId="ADAL" clId="{221B2FE5-B0DD-4C49-A6BC-EB5E92A971A0}" dt="2021-01-20T17:21:35.041" v="16916" actId="404"/>
          <ac:spMkLst>
            <pc:docMk/>
            <pc:sldMk cId="1010805468" sldId="2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7.226" v="16919" actId="404"/>
          <ac:spMkLst>
            <pc:docMk/>
            <pc:sldMk cId="1010805468" sldId="231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42.572" v="16925" actId="404"/>
        <pc:sldMkLst>
          <pc:docMk/>
          <pc:sldMk cId="1095075190" sldId="2313"/>
        </pc:sldMkLst>
        <pc:spChg chg="mod">
          <ac:chgData name="Chris Speller" userId="0a97f007-b978-4543-a8a0-9ee0abccdf0a" providerId="ADAL" clId="{221B2FE5-B0DD-4C49-A6BC-EB5E92A971A0}" dt="2021-01-20T17:21:40.441" v="16922" actId="404"/>
          <ac:spMkLst>
            <pc:docMk/>
            <pc:sldMk cId="1095075190" sldId="2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2.572" v="16925" actId="404"/>
          <ac:spMkLst>
            <pc:docMk/>
            <pc:sldMk cId="1095075190" sldId="231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51.617" v="16932" actId="14100"/>
        <pc:sldMkLst>
          <pc:docMk/>
          <pc:sldMk cId="2346479010" sldId="2314"/>
        </pc:sldMkLst>
        <pc:spChg chg="mod">
          <ac:chgData name="Chris Speller" userId="0a97f007-b978-4543-a8a0-9ee0abccdf0a" providerId="ADAL" clId="{221B2FE5-B0DD-4C49-A6BC-EB5E92A971A0}" dt="2021-01-20T17:21:51.617" v="16932" actId="14100"/>
          <ac:spMkLst>
            <pc:docMk/>
            <pc:sldMk cId="2346479010" sldId="2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8.417" v="16931" actId="404"/>
          <ac:spMkLst>
            <pc:docMk/>
            <pc:sldMk cId="2346479010" sldId="231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2:01.282" v="16939" actId="14100"/>
        <pc:sldMkLst>
          <pc:docMk/>
          <pc:sldMk cId="3910615819" sldId="2315"/>
        </pc:sldMkLst>
        <pc:spChg chg="mod">
          <ac:chgData name="Chris Speller" userId="0a97f007-b978-4543-a8a0-9ee0abccdf0a" providerId="ADAL" clId="{221B2FE5-B0DD-4C49-A6BC-EB5E92A971A0}" dt="2021-01-20T17:22:01.282" v="16939" actId="14100"/>
          <ac:spMkLst>
            <pc:docMk/>
            <pc:sldMk cId="3910615819" sldId="2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58.355" v="16938" actId="404"/>
          <ac:spMkLst>
            <pc:docMk/>
            <pc:sldMk cId="3910615819" sldId="231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1T11:17:10.737" v="20300" actId="20577"/>
        <pc:sldMkLst>
          <pc:docMk/>
          <pc:sldMk cId="640411747" sldId="2316"/>
        </pc:sldMkLst>
        <pc:spChg chg="mod">
          <ac:chgData name="Chris Speller" userId="0a97f007-b978-4543-a8a0-9ee0abccdf0a" providerId="ADAL" clId="{221B2FE5-B0DD-4C49-A6BC-EB5E92A971A0}" dt="2021-01-20T17:22:04.433" v="16942" actId="404"/>
          <ac:spMkLst>
            <pc:docMk/>
            <pc:sldMk cId="640411747" sldId="2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7:10.737" v="20300" actId="20577"/>
          <ac:spMkLst>
            <pc:docMk/>
            <pc:sldMk cId="640411747" sldId="2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2:15.877" v="16951" actId="20577"/>
          <ac:spMkLst>
            <pc:docMk/>
            <pc:sldMk cId="640411747" sldId="2316"/>
            <ac:spMk id="14" creationId="{00000000-0000-0000-0000-000000000000}"/>
          </ac:spMkLst>
        </pc:spChg>
        <pc:picChg chg="mod">
          <ac:chgData name="Chris Speller" userId="0a97f007-b978-4543-a8a0-9ee0abccdf0a" providerId="ADAL" clId="{221B2FE5-B0DD-4C49-A6BC-EB5E92A971A0}" dt="2021-01-20T17:22:08.802" v="16946" actId="1076"/>
          <ac:picMkLst>
            <pc:docMk/>
            <pc:sldMk cId="640411747" sldId="2316"/>
            <ac:picMk id="2" creationId="{00000000-0000-0000-0000-000000000000}"/>
          </ac:picMkLst>
        </pc:picChg>
        <pc:picChg chg="mod">
          <ac:chgData name="Chris Speller" userId="0a97f007-b978-4543-a8a0-9ee0abccdf0a" providerId="ADAL" clId="{221B2FE5-B0DD-4C49-A6BC-EB5E92A971A0}" dt="2021-01-20T17:22:10.398" v="16947" actId="1076"/>
          <ac:picMkLst>
            <pc:docMk/>
            <pc:sldMk cId="640411747" sldId="2316"/>
            <ac:picMk id="3" creationId="{00000000-0000-0000-0000-000000000000}"/>
          </ac:picMkLst>
        </pc:picChg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221B2FE5-B0DD-4C49-A6BC-EB5E92A971A0}" dt="2020-12-29T18:16:09.607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07798742" sldId="4206"/>
        </pc:sldMkLst>
      </pc:sldChg>
      <pc:sldChg chg="delSp mod">
        <pc:chgData name="Chris Speller" userId="0a97f007-b978-4543-a8a0-9ee0abccdf0a" providerId="ADAL" clId="{221B2FE5-B0DD-4C49-A6BC-EB5E92A971A0}" dt="2020-12-29T18:16:11.100" v="5" actId="478"/>
        <pc:sldMkLst>
          <pc:docMk/>
          <pc:sldMk cId="1509414811" sldId="4207"/>
        </pc:sldMkLst>
        <pc:spChg chg="del">
          <ac:chgData name="Chris Speller" userId="0a97f007-b978-4543-a8a0-9ee0abccdf0a" providerId="ADAL" clId="{221B2FE5-B0DD-4C49-A6BC-EB5E92A971A0}" dt="2020-12-29T18:16:11.100" v="5" actId="478"/>
          <ac:spMkLst>
            <pc:docMk/>
            <pc:sldMk cId="1509414811" sldId="420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8785301" sldId="4531"/>
        </pc:sldMkLst>
      </pc:sldChg>
      <pc:sldChg chg="delSp modSp add del mod delAnim modAnim">
        <pc:chgData name="Chris Speller" userId="0a97f007-b978-4543-a8a0-9ee0abccdf0a" providerId="ADAL" clId="{221B2FE5-B0DD-4C49-A6BC-EB5E92A971A0}" dt="2021-01-10T21:47:42.231" v="7052"/>
        <pc:sldMkLst>
          <pc:docMk/>
          <pc:sldMk cId="2265902696" sldId="4532"/>
        </pc:sldMkLst>
        <pc:spChg chg="mod">
          <ac:chgData name="Chris Speller" userId="0a97f007-b978-4543-a8a0-9ee0abccdf0a" providerId="ADAL" clId="{221B2FE5-B0DD-4C49-A6BC-EB5E92A971A0}" dt="2021-01-10T20:14:03.129" v="1601" actId="403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5.952" v="1603" actId="403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10.210" v="1605" actId="403"/>
          <ac:spMkLst>
            <pc:docMk/>
            <pc:sldMk cId="2265902696" sldId="453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0T19:57:49.678" v="10" actId="478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221B2FE5-B0DD-4C49-A6BC-EB5E92A971A0}" dt="2021-01-10T19:57:48.193" v="9" actId="478"/>
          <ac:graphicFrameMkLst>
            <pc:docMk/>
            <pc:sldMk cId="2265902696" sldId="4532"/>
            <ac:graphicFrameMk id="14" creationId="{40B009D4-D5CC-457F-BBCB-6EB6237B8DC7}"/>
          </ac:graphicFrameMkLst>
        </pc:graphicFrameChg>
      </pc:sldChg>
      <pc:sldChg chg="addSp delSp modSp add del mod modAnim">
        <pc:chgData name="Chris Speller" userId="0a97f007-b978-4543-a8a0-9ee0abccdf0a" providerId="ADAL" clId="{221B2FE5-B0DD-4C49-A6BC-EB5E92A971A0}" dt="2021-01-10T20:07:34.248" v="828" actId="47"/>
        <pc:sldMkLst>
          <pc:docMk/>
          <pc:sldMk cId="1515848102" sldId="4533"/>
        </pc:sldMkLst>
        <pc:spChg chg="mod">
          <ac:chgData name="Chris Speller" userId="0a97f007-b978-4543-a8a0-9ee0abccdf0a" providerId="ADAL" clId="{221B2FE5-B0DD-4C49-A6BC-EB5E92A971A0}" dt="2021-01-10T20:03:59.532" v="299" actId="403"/>
          <ac:spMkLst>
            <pc:docMk/>
            <pc:sldMk cId="1515848102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4:00.835" v="300" actId="403"/>
          <ac:spMkLst>
            <pc:docMk/>
            <pc:sldMk cId="1515848102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5:45.022" v="698" actId="20577"/>
          <ac:spMkLst>
            <pc:docMk/>
            <pc:sldMk cId="1515848102" sldId="45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05:38.717" v="694" actId="478"/>
          <ac:picMkLst>
            <pc:docMk/>
            <pc:sldMk cId="1515848102" sldId="4533"/>
            <ac:picMk id="3" creationId="{19EAA4AD-CDCE-43DE-9504-3A914C87BF52}"/>
          </ac:picMkLst>
        </pc:picChg>
      </pc:sldChg>
      <pc:sldChg chg="add del">
        <pc:chgData name="Chris Speller" userId="0a97f007-b978-4543-a8a0-9ee0abccdf0a" providerId="ADAL" clId="{221B2FE5-B0DD-4C49-A6BC-EB5E92A971A0}" dt="2021-01-10T20:02:51.202" v="286" actId="47"/>
        <pc:sldMkLst>
          <pc:docMk/>
          <pc:sldMk cId="2206230238" sldId="45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1608968" sldId="4533"/>
        </pc:sldMkLst>
      </pc:sldChg>
      <pc:sldChg chg="modSp add mod modAnim">
        <pc:chgData name="Chris Speller" userId="0a97f007-b978-4543-a8a0-9ee0abccdf0a" providerId="ADAL" clId="{221B2FE5-B0DD-4C49-A6BC-EB5E92A971A0}" dt="2021-01-10T21:47:38.255" v="7049"/>
        <pc:sldMkLst>
          <pc:docMk/>
          <pc:sldMk cId="991475868" sldId="4534"/>
        </pc:sldMkLst>
        <pc:spChg chg="mod">
          <ac:chgData name="Chris Speller" userId="0a97f007-b978-4543-a8a0-9ee0abccdf0a" providerId="ADAL" clId="{221B2FE5-B0DD-4C49-A6BC-EB5E92A971A0}" dt="2021-01-10T20:13:56.815" v="1597" actId="403"/>
          <ac:spMkLst>
            <pc:docMk/>
            <pc:sldMk cId="991475868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8.210" v="1598" actId="403"/>
          <ac:spMkLst>
            <pc:docMk/>
            <pc:sldMk cId="991475868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0.602" v="1599" actId="1076"/>
          <ac:spMkLst>
            <pc:docMk/>
            <pc:sldMk cId="991475868" sldId="4534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9127171" sldId="4534"/>
        </pc:sldMkLst>
      </pc:sldChg>
      <pc:sldChg chg="modSp add mod modAnim">
        <pc:chgData name="Chris Speller" userId="0a97f007-b978-4543-a8a0-9ee0abccdf0a" providerId="ADAL" clId="{221B2FE5-B0DD-4C49-A6BC-EB5E92A971A0}" dt="2021-01-10T21:47:34.238" v="7046"/>
        <pc:sldMkLst>
          <pc:docMk/>
          <pc:sldMk cId="326434511" sldId="4535"/>
        </pc:sldMkLst>
        <pc:spChg chg="mod">
          <ac:chgData name="Chris Speller" userId="0a97f007-b978-4543-a8a0-9ee0abccdf0a" providerId="ADAL" clId="{221B2FE5-B0DD-4C49-A6BC-EB5E92A971A0}" dt="2021-01-10T20:13:51.460" v="1594" actId="403"/>
          <ac:spMkLst>
            <pc:docMk/>
            <pc:sldMk cId="32643451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2.824" v="1595" actId="403"/>
          <ac:spMkLst>
            <pc:docMk/>
            <pc:sldMk cId="32643451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4.867" v="1596" actId="1076"/>
          <ac:spMkLst>
            <pc:docMk/>
            <pc:sldMk cId="326434511" sldId="4535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221B2FE5-B0DD-4C49-A6BC-EB5E92A971A0}" dt="2021-01-10T21:47:30.282" v="7043"/>
        <pc:sldMkLst>
          <pc:docMk/>
          <pc:sldMk cId="120318186" sldId="4536"/>
        </pc:sldMkLst>
        <pc:spChg chg="mod">
          <ac:chgData name="Chris Speller" userId="0a97f007-b978-4543-a8a0-9ee0abccdf0a" providerId="ADAL" clId="{221B2FE5-B0DD-4C49-A6BC-EB5E92A971A0}" dt="2021-01-10T20:13:44.723" v="1591" actId="403"/>
          <ac:spMkLst>
            <pc:docMk/>
            <pc:sldMk cId="120318186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6.179" v="1592" actId="403"/>
          <ac:spMkLst>
            <pc:docMk/>
            <pc:sldMk cId="120318186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8.777" v="1593" actId="1076"/>
          <ac:spMkLst>
            <pc:docMk/>
            <pc:sldMk cId="120318186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1:33.970" v="1483" actId="478"/>
          <ac:picMkLst>
            <pc:docMk/>
            <pc:sldMk cId="120318186" sldId="4536"/>
            <ac:picMk id="3" creationId="{EA30EF43-E438-40BE-995F-2E641AF632F7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747923" sldId="4536"/>
        </pc:sldMkLst>
      </pc:sldChg>
      <pc:sldChg chg="add del">
        <pc:chgData name="Chris Speller" userId="0a97f007-b978-4543-a8a0-9ee0abccdf0a" providerId="ADAL" clId="{221B2FE5-B0DD-4C49-A6BC-EB5E92A971A0}" dt="2021-01-10T20:09:06.713" v="1246"/>
        <pc:sldMkLst>
          <pc:docMk/>
          <pc:sldMk cId="3298837627" sldId="45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8061374" sldId="4537"/>
        </pc:sldMkLst>
      </pc:sldChg>
      <pc:sldChg chg="addSp delSp modSp add mod modAnim">
        <pc:chgData name="Chris Speller" userId="0a97f007-b978-4543-a8a0-9ee0abccdf0a" providerId="ADAL" clId="{221B2FE5-B0DD-4C49-A6BC-EB5E92A971A0}" dt="2021-01-10T21:47:25.908" v="7040"/>
        <pc:sldMkLst>
          <pc:docMk/>
          <pc:sldMk cId="3903845405" sldId="4537"/>
        </pc:sldMkLst>
        <pc:spChg chg="mod">
          <ac:chgData name="Chris Speller" userId="0a97f007-b978-4543-a8a0-9ee0abccdf0a" providerId="ADAL" clId="{221B2FE5-B0DD-4C49-A6BC-EB5E92A971A0}" dt="2021-01-10T20:24:44.950" v="2126" actId="20577"/>
          <ac:spMkLst>
            <pc:docMk/>
            <pc:sldMk cId="3903845405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2:11.168" v="1500"/>
          <ac:spMkLst>
            <pc:docMk/>
            <pc:sldMk cId="3903845405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8:47.880" v="2087" actId="20577"/>
          <ac:spMkLst>
            <pc:docMk/>
            <pc:sldMk cId="3903845405" sldId="45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8:50.380" v="2088" actId="478"/>
          <ac:picMkLst>
            <pc:docMk/>
            <pc:sldMk cId="3903845405" sldId="4537"/>
            <ac:picMk id="3" creationId="{10BA7299-2C31-4DB9-97CF-1091C6872C6D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3284485" sldId="4538"/>
        </pc:sldMkLst>
      </pc:sldChg>
      <pc:sldChg chg="modSp add del mod">
        <pc:chgData name="Chris Speller" userId="0a97f007-b978-4543-a8a0-9ee0abccdf0a" providerId="ADAL" clId="{221B2FE5-B0DD-4C49-A6BC-EB5E92A971A0}" dt="2021-01-10T20:14:19.824" v="1607" actId="47"/>
        <pc:sldMkLst>
          <pc:docMk/>
          <pc:sldMk cId="3245732207" sldId="4538"/>
        </pc:sldMkLst>
        <pc:spChg chg="mod">
          <ac:chgData name="Chris Speller" userId="0a97f007-b978-4543-a8a0-9ee0abccdf0a" providerId="ADAL" clId="{221B2FE5-B0DD-4C49-A6BC-EB5E92A971A0}" dt="2021-01-10T20:13:33.579" v="1588" actId="20577"/>
          <ac:spMkLst>
            <pc:docMk/>
            <pc:sldMk cId="324573220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5.119" v="1589" actId="20577"/>
          <ac:spMkLst>
            <pc:docMk/>
            <pc:sldMk cId="324573220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6.424" v="1590" actId="20577"/>
          <ac:spMkLst>
            <pc:docMk/>
            <pc:sldMk cId="3245732207" sldId="4538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221B2FE5-B0DD-4C49-A6BC-EB5E92A971A0}" dt="2021-01-10T21:47:21.908" v="7037"/>
        <pc:sldMkLst>
          <pc:docMk/>
          <pc:sldMk cId="4186232604" sldId="4539"/>
        </pc:sldMkLst>
        <pc:spChg chg="mod">
          <ac:chgData name="Chris Speller" userId="0a97f007-b978-4543-a8a0-9ee0abccdf0a" providerId="ADAL" clId="{221B2FE5-B0DD-4C49-A6BC-EB5E92A971A0}" dt="2021-01-10T20:31:46.609" v="3208" actId="6549"/>
          <ac:spMkLst>
            <pc:docMk/>
            <pc:sldMk cId="418623260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28:33.189" v="2719" actId="1076"/>
          <ac:spMkLst>
            <pc:docMk/>
            <pc:sldMk cId="418623260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31:07.859" v="3200" actId="404"/>
          <ac:spMkLst>
            <pc:docMk/>
            <pc:sldMk cId="4186232604" sldId="453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31:12.149" v="3201" actId="478"/>
          <ac:picMkLst>
            <pc:docMk/>
            <pc:sldMk cId="4186232604" sldId="4539"/>
            <ac:picMk id="3" creationId="{84F4429C-E5A1-429D-B8E6-ADAD467694D6}"/>
          </ac:picMkLst>
        </pc:picChg>
        <pc:picChg chg="add del">
          <ac:chgData name="Chris Speller" userId="0a97f007-b978-4543-a8a0-9ee0abccdf0a" providerId="ADAL" clId="{221B2FE5-B0DD-4C49-A6BC-EB5E92A971A0}" dt="2021-01-10T20:51:50.974" v="3213" actId="478"/>
          <ac:picMkLst>
            <pc:docMk/>
            <pc:sldMk cId="4186232604" sldId="4539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4759771" sldId="4540"/>
        </pc:sldMkLst>
      </pc:sldChg>
      <pc:sldChg chg="addSp delSp modSp add mod modAnim">
        <pc:chgData name="Chris Speller" userId="0a97f007-b978-4543-a8a0-9ee0abccdf0a" providerId="ADAL" clId="{221B2FE5-B0DD-4C49-A6BC-EB5E92A971A0}" dt="2021-01-10T21:48:11.297" v="7140" actId="20577"/>
        <pc:sldMkLst>
          <pc:docMk/>
          <pc:sldMk cId="1281440448" sldId="4540"/>
        </pc:sldMkLst>
        <pc:spChg chg="mod">
          <ac:chgData name="Chris Speller" userId="0a97f007-b978-4543-a8a0-9ee0abccdf0a" providerId="ADAL" clId="{221B2FE5-B0DD-4C49-A6BC-EB5E92A971A0}" dt="2021-01-10T20:54:25.288" v="3330" actId="20577"/>
          <ac:spMkLst>
            <pc:docMk/>
            <pc:sldMk cId="1281440448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4:18.584" v="3316" actId="20577"/>
          <ac:spMkLst>
            <pc:docMk/>
            <pc:sldMk cId="1281440448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8:11.297" v="7140" actId="20577"/>
          <ac:spMkLst>
            <pc:docMk/>
            <pc:sldMk cId="1281440448" sldId="45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10T20:55:46.294" v="3650" actId="478"/>
          <ac:picMkLst>
            <pc:docMk/>
            <pc:sldMk cId="1281440448" sldId="4540"/>
            <ac:picMk id="3" creationId="{0F3D373D-829A-4891-A89C-09F8DEC3E081}"/>
          </ac:picMkLst>
        </pc:picChg>
        <pc:picChg chg="del mod">
          <ac:chgData name="Chris Speller" userId="0a97f007-b978-4543-a8a0-9ee0abccdf0a" providerId="ADAL" clId="{221B2FE5-B0DD-4C49-A6BC-EB5E92A971A0}" dt="2021-01-10T20:52:44.784" v="3221" actId="478"/>
          <ac:picMkLst>
            <pc:docMk/>
            <pc:sldMk cId="1281440448" sldId="4540"/>
            <ac:picMk id="7" creationId="{B9956F24-5B6A-4575-8200-0AD82954F0FF}"/>
          </ac:picMkLst>
        </pc:picChg>
        <pc:picChg chg="add del mod">
          <ac:chgData name="Chris Speller" userId="0a97f007-b978-4543-a8a0-9ee0abccdf0a" providerId="ADAL" clId="{221B2FE5-B0DD-4C49-A6BC-EB5E92A971A0}" dt="2021-01-10T20:55:41.524" v="3649" actId="478"/>
          <ac:picMkLst>
            <pc:docMk/>
            <pc:sldMk cId="1281440448" sldId="4540"/>
            <ac:picMk id="13" creationId="{1AA15E57-A2BD-42B5-A264-0B09B68D8382}"/>
          </ac:picMkLst>
        </pc:picChg>
      </pc:sldChg>
      <pc:sldChg chg="add del">
        <pc:chgData name="Chris Speller" userId="0a97f007-b978-4543-a8a0-9ee0abccdf0a" providerId="ADAL" clId="{221B2FE5-B0DD-4C49-A6BC-EB5E92A971A0}" dt="2021-01-10T20:51:47.575" v="3211"/>
        <pc:sldMkLst>
          <pc:docMk/>
          <pc:sldMk cId="4014455354" sldId="4540"/>
        </pc:sldMkLst>
      </pc:sldChg>
      <pc:sldChg chg="delSp modSp add mod modAnim">
        <pc:chgData name="Chris Speller" userId="0a97f007-b978-4543-a8a0-9ee0abccdf0a" providerId="ADAL" clId="{221B2FE5-B0DD-4C49-A6BC-EB5E92A971A0}" dt="2021-01-10T21:46:46.913" v="7017"/>
        <pc:sldMkLst>
          <pc:docMk/>
          <pc:sldMk cId="87087102" sldId="4541"/>
        </pc:sldMkLst>
        <pc:spChg chg="mod">
          <ac:chgData name="Chris Speller" userId="0a97f007-b978-4543-a8a0-9ee0abccdf0a" providerId="ADAL" clId="{221B2FE5-B0DD-4C49-A6BC-EB5E92A971A0}" dt="2021-01-10T21:13:03.653" v="4091" actId="20577"/>
          <ac:spMkLst>
            <pc:docMk/>
            <pc:sldMk cId="87087102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6:56.854" v="4045"/>
          <ac:spMkLst>
            <pc:docMk/>
            <pc:sldMk cId="87087102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5:28.252" v="4615" actId="20577"/>
          <ac:spMkLst>
            <pc:docMk/>
            <pc:sldMk cId="87087102" sldId="45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221B2FE5-B0DD-4C49-A6BC-EB5E92A971A0}" dt="2021-01-10T21:15:05.352" v="4531" actId="478"/>
          <ac:picMkLst>
            <pc:docMk/>
            <pc:sldMk cId="87087102" sldId="4541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628054" sldId="4542"/>
        </pc:sldMkLst>
      </pc:sldChg>
      <pc:sldChg chg="modSp add mod modAnim">
        <pc:chgData name="Chris Speller" userId="0a97f007-b978-4543-a8a0-9ee0abccdf0a" providerId="ADAL" clId="{221B2FE5-B0DD-4C49-A6BC-EB5E92A971A0}" dt="2021-01-10T21:46:55.796" v="7021" actId="20577"/>
        <pc:sldMkLst>
          <pc:docMk/>
          <pc:sldMk cId="3761557993" sldId="4542"/>
        </pc:sldMkLst>
        <pc:spChg chg="mod">
          <ac:chgData name="Chris Speller" userId="0a97f007-b978-4543-a8a0-9ee0abccdf0a" providerId="ADAL" clId="{221B2FE5-B0DD-4C49-A6BC-EB5E92A971A0}" dt="2021-01-10T21:19:53.102" v="4996" actId="20577"/>
          <ac:spMkLst>
            <pc:docMk/>
            <pc:sldMk cId="3761557993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9:20.952" v="4954" actId="20577"/>
          <ac:spMkLst>
            <pc:docMk/>
            <pc:sldMk cId="3761557993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6:55.796" v="7021" actId="20577"/>
          <ac:spMkLst>
            <pc:docMk/>
            <pc:sldMk cId="3761557993" sldId="4542"/>
            <ac:spMk id="12" creationId="{00000000-0000-0000-0000-000000000000}"/>
          </ac:spMkLst>
        </pc:spChg>
      </pc:sldChg>
      <pc:sldChg chg="addSp new del mod">
        <pc:chgData name="Chris Speller" userId="0a97f007-b978-4543-a8a0-9ee0abccdf0a" providerId="ADAL" clId="{221B2FE5-B0DD-4C49-A6BC-EB5E92A971A0}" dt="2021-01-10T21:20:42.952" v="5040" actId="47"/>
        <pc:sldMkLst>
          <pc:docMk/>
          <pc:sldMk cId="1122387923" sldId="4543"/>
        </pc:sldMkLst>
        <pc:picChg chg="add">
          <ac:chgData name="Chris Speller" userId="0a97f007-b978-4543-a8a0-9ee0abccdf0a" providerId="ADAL" clId="{221B2FE5-B0DD-4C49-A6BC-EB5E92A971A0}" dt="2021-01-10T21:16:47.767" v="4675" actId="22"/>
          <ac:picMkLst>
            <pc:docMk/>
            <pc:sldMk cId="1122387923" sldId="4543"/>
            <ac:picMk id="4" creationId="{D471BFF5-B0F6-4580-879C-BC03FDE99C2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4457315" sldId="4543"/>
        </pc:sldMkLst>
      </pc:sldChg>
      <pc:sldChg chg="addSp delSp modSp add mod modAnim">
        <pc:chgData name="Chris Speller" userId="0a97f007-b978-4543-a8a0-9ee0abccdf0a" providerId="ADAL" clId="{221B2FE5-B0DD-4C49-A6BC-EB5E92A971A0}" dt="2021-01-10T21:46:59.539" v="7024"/>
        <pc:sldMkLst>
          <pc:docMk/>
          <pc:sldMk cId="3423324812" sldId="4544"/>
        </pc:sldMkLst>
        <pc:spChg chg="mod">
          <ac:chgData name="Chris Speller" userId="0a97f007-b978-4543-a8a0-9ee0abccdf0a" providerId="ADAL" clId="{221B2FE5-B0DD-4C49-A6BC-EB5E92A971A0}" dt="2021-01-10T21:26:36.441" v="6364" actId="20577"/>
          <ac:spMkLst>
            <pc:docMk/>
            <pc:sldMk cId="342332481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2:38.892" v="5410"/>
          <ac:spMkLst>
            <pc:docMk/>
            <pc:sldMk cId="342332481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4:03.911" v="5956" actId="20577"/>
          <ac:spMkLst>
            <pc:docMk/>
            <pc:sldMk cId="3423324812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24:06.582" v="5957" actId="478"/>
          <ac:picMkLst>
            <pc:docMk/>
            <pc:sldMk cId="3423324812" sldId="4544"/>
            <ac:picMk id="13" creationId="{D07CB1F6-05BE-495A-B018-7CA7BE96CA1E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10T21:47:04.007" v="7027"/>
        <pc:sldMkLst>
          <pc:docMk/>
          <pc:sldMk cId="2393951987" sldId="4545"/>
        </pc:sldMkLst>
        <pc:spChg chg="mod">
          <ac:chgData name="Chris Speller" userId="0a97f007-b978-4543-a8a0-9ee0abccdf0a" providerId="ADAL" clId="{221B2FE5-B0DD-4C49-A6BC-EB5E92A971A0}" dt="2021-01-10T21:32:49.971" v="6603" actId="20577"/>
          <ac:spMkLst>
            <pc:docMk/>
            <pc:sldMk cId="2393951987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02.301" v="6376"/>
          <ac:spMkLst>
            <pc:docMk/>
            <pc:sldMk cId="2393951987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41.922" v="6513" actId="20577"/>
          <ac:spMkLst>
            <pc:docMk/>
            <pc:sldMk cId="2393951987" sldId="454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32:56.391" v="6605" actId="478"/>
          <ac:picMkLst>
            <pc:docMk/>
            <pc:sldMk cId="2393951987" sldId="4545"/>
            <ac:picMk id="3" creationId="{E92C1068-9E24-4B0C-A84A-10A55D20DCE1}"/>
          </ac:picMkLst>
        </pc:picChg>
      </pc:sldChg>
      <pc:sldChg chg="add del">
        <pc:chgData name="Chris Speller" userId="0a97f007-b978-4543-a8a0-9ee0abccdf0a" providerId="ADAL" clId="{221B2FE5-B0DD-4C49-A6BC-EB5E92A971A0}" dt="2021-01-10T21:26:44.101" v="6366"/>
        <pc:sldMkLst>
          <pc:docMk/>
          <pc:sldMk cId="2639230783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938585" sldId="4546"/>
        </pc:sldMkLst>
      </pc:sldChg>
      <pc:sldChg chg="addSp modSp add mod modAnim">
        <pc:chgData name="Chris Speller" userId="0a97f007-b978-4543-a8a0-9ee0abccdf0a" providerId="ADAL" clId="{221B2FE5-B0DD-4C49-A6BC-EB5E92A971A0}" dt="2021-01-10T21:47:08.328" v="7030"/>
        <pc:sldMkLst>
          <pc:docMk/>
          <pc:sldMk cId="4229952275" sldId="4546"/>
        </pc:sldMkLst>
        <pc:spChg chg="mod">
          <ac:chgData name="Chris Speller" userId="0a97f007-b978-4543-a8a0-9ee0abccdf0a" providerId="ADAL" clId="{221B2FE5-B0DD-4C49-A6BC-EB5E92A971A0}" dt="2021-01-10T21:41:45.850" v="7007" actId="6549"/>
          <ac:spMkLst>
            <pc:docMk/>
            <pc:sldMk cId="422995227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1.141" v="6999" actId="404"/>
          <ac:spMkLst>
            <pc:docMk/>
            <pc:sldMk cId="422995227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3.817" v="7000" actId="1076"/>
          <ac:spMkLst>
            <pc:docMk/>
            <pc:sldMk cId="4229952275" sldId="454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10T21:36:43.721" v="6933" actId="14100"/>
          <ac:picMkLst>
            <pc:docMk/>
            <pc:sldMk cId="4229952275" sldId="4546"/>
            <ac:picMk id="3" creationId="{06FAD2A7-161D-443C-9205-31CB8166359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943493" sldId="4547"/>
        </pc:sldMkLst>
      </pc:sldChg>
      <pc:sldChg chg="addSp modSp add mod modAnim">
        <pc:chgData name="Chris Speller" userId="0a97f007-b978-4543-a8a0-9ee0abccdf0a" providerId="ADAL" clId="{221B2FE5-B0DD-4C49-A6BC-EB5E92A971A0}" dt="2021-01-19T17:00:40.687" v="7875" actId="20577"/>
        <pc:sldMkLst>
          <pc:docMk/>
          <pc:sldMk cId="3344105461" sldId="4547"/>
        </pc:sldMkLst>
        <pc:spChg chg="mod">
          <ac:chgData name="Chris Speller" userId="0a97f007-b978-4543-a8a0-9ee0abccdf0a" providerId="ADAL" clId="{221B2FE5-B0DD-4C49-A6BC-EB5E92A971A0}" dt="2021-01-19T16:52:36.672" v="7458" actId="20577"/>
          <ac:spMkLst>
            <pc:docMk/>
            <pc:sldMk cId="3344105461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38.374" v="7459"/>
          <ac:spMkLst>
            <pc:docMk/>
            <pc:sldMk cId="3344105461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0:38.802" v="7874" actId="20577"/>
          <ac:spMkLst>
            <pc:docMk/>
            <pc:sldMk cId="3344105461" sldId="4547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221B2FE5-B0DD-4C49-A6BC-EB5E92A971A0}" dt="2021-01-12T10:59:18.022" v="7269" actId="20577"/>
          <ac:graphicFrameMkLst>
            <pc:docMk/>
            <pc:sldMk cId="3344105461" sldId="454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2T10:59:40.916" v="7278" actId="20577"/>
          <ac:graphicFrameMkLst>
            <pc:docMk/>
            <pc:sldMk cId="3344105461" sldId="4547"/>
            <ac:graphicFrameMk id="13" creationId="{0FB65410-0486-4EB0-BB46-97761BE10877}"/>
          </ac:graphicFrameMkLst>
        </pc:graphicFrame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9881280" sldId="4926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2233500708" sldId="4933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1196521660" sldId="4934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278649837" sldId="4935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579773765" sldId="4936"/>
        </pc:sldMkLst>
      </pc:sldChg>
      <pc:sldChg chg="add del">
        <pc:chgData name="Chris Speller" userId="0a97f007-b978-4543-a8a0-9ee0abccdf0a" providerId="ADAL" clId="{221B2FE5-B0DD-4C49-A6BC-EB5E92A971A0}" dt="2021-01-21T11:34:25.531" v="21188" actId="47"/>
        <pc:sldMkLst>
          <pc:docMk/>
          <pc:sldMk cId="652944765" sldId="5011"/>
        </pc:sldMkLst>
      </pc:sldChg>
      <pc:sldChg chg="add del">
        <pc:chgData name="Chris Speller" userId="0a97f007-b978-4543-a8a0-9ee0abccdf0a" providerId="ADAL" clId="{221B2FE5-B0DD-4C49-A6BC-EB5E92A971A0}" dt="2021-01-21T11:34:24.840" v="21187" actId="47"/>
        <pc:sldMkLst>
          <pc:docMk/>
          <pc:sldMk cId="2834777664" sldId="5014"/>
        </pc:sldMkLst>
      </pc:sldChg>
      <pc:sldChg chg="add del">
        <pc:chgData name="Chris Speller" userId="0a97f007-b978-4543-a8a0-9ee0abccdf0a" providerId="ADAL" clId="{221B2FE5-B0DD-4C49-A6BC-EB5E92A971A0}" dt="2021-01-22T17:02:54.863" v="32569" actId="47"/>
        <pc:sldMkLst>
          <pc:docMk/>
          <pc:sldMk cId="2906645539" sldId="5040"/>
        </pc:sldMkLst>
      </pc:sldChg>
      <pc:sldChg chg="add del ord">
        <pc:chgData name="Chris Speller" userId="0a97f007-b978-4543-a8a0-9ee0abccdf0a" providerId="ADAL" clId="{221B2FE5-B0DD-4C49-A6BC-EB5E92A971A0}" dt="2021-01-21T12:35:25.721" v="23503" actId="47"/>
        <pc:sldMkLst>
          <pc:docMk/>
          <pc:sldMk cId="1363461510" sldId="5044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515579077" sldId="5047"/>
        </pc:sldMkLst>
      </pc:sldChg>
      <pc:sldChg chg="add del">
        <pc:chgData name="Chris Speller" userId="0a97f007-b978-4543-a8a0-9ee0abccdf0a" providerId="ADAL" clId="{221B2FE5-B0DD-4C49-A6BC-EB5E92A971A0}" dt="2021-01-23T14:05:28.020" v="35069" actId="47"/>
        <pc:sldMkLst>
          <pc:docMk/>
          <pc:sldMk cId="1192953016" sldId="5047"/>
        </pc:sldMkLst>
      </pc:sldChg>
      <pc:sldChg chg="add del">
        <pc:chgData name="Chris Speller" userId="0a97f007-b978-4543-a8a0-9ee0abccdf0a" providerId="ADAL" clId="{221B2FE5-B0DD-4C49-A6BC-EB5E92A971A0}" dt="2021-01-23T14:05:56.712" v="35087" actId="47"/>
        <pc:sldMkLst>
          <pc:docMk/>
          <pc:sldMk cId="542730820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3453779038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2011792346" sldId="5049"/>
        </pc:sldMkLst>
      </pc:sldChg>
      <pc:sldChg chg="add del">
        <pc:chgData name="Chris Speller" userId="0a97f007-b978-4543-a8a0-9ee0abccdf0a" providerId="ADAL" clId="{221B2FE5-B0DD-4C49-A6BC-EB5E92A971A0}" dt="2021-01-23T14:06:34.840" v="35116" actId="47"/>
        <pc:sldMkLst>
          <pc:docMk/>
          <pc:sldMk cId="2570757754" sldId="5049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77621516" sldId="5050"/>
        </pc:sldMkLst>
      </pc:sldChg>
      <pc:sldChg chg="add del">
        <pc:chgData name="Chris Speller" userId="0a97f007-b978-4543-a8a0-9ee0abccdf0a" providerId="ADAL" clId="{221B2FE5-B0DD-4C49-A6BC-EB5E92A971A0}" dt="2021-01-23T14:06:52.129" v="35122" actId="47"/>
        <pc:sldMkLst>
          <pc:docMk/>
          <pc:sldMk cId="244152962" sldId="5050"/>
        </pc:sldMkLst>
      </pc:sldChg>
      <pc:sldChg chg="add del">
        <pc:chgData name="Chris Speller" userId="0a97f007-b978-4543-a8a0-9ee0abccdf0a" providerId="ADAL" clId="{221B2FE5-B0DD-4C49-A6BC-EB5E92A971A0}" dt="2021-01-23T15:30:09.929" v="37600" actId="47"/>
        <pc:sldMkLst>
          <pc:docMk/>
          <pc:sldMk cId="3181114136" sldId="5051"/>
        </pc:sldMkLst>
      </pc:sldChg>
      <pc:sldChg chg="add del">
        <pc:chgData name="Chris Speller" userId="0a97f007-b978-4543-a8a0-9ee0abccdf0a" providerId="ADAL" clId="{221B2FE5-B0DD-4C49-A6BC-EB5E92A971A0}" dt="2021-01-23T15:14:17.291" v="36872" actId="47"/>
        <pc:sldMkLst>
          <pc:docMk/>
          <pc:sldMk cId="4174064898" sldId="5052"/>
        </pc:sldMkLst>
      </pc:sldChg>
      <pc:sldChg chg="add del ord">
        <pc:chgData name="Chris Speller" userId="0a97f007-b978-4543-a8a0-9ee0abccdf0a" providerId="ADAL" clId="{221B2FE5-B0DD-4C49-A6BC-EB5E92A971A0}" dt="2021-01-23T15:30:24.090" v="37605" actId="47"/>
        <pc:sldMkLst>
          <pc:docMk/>
          <pc:sldMk cId="3714788215" sldId="5053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171099130" sldId="5054"/>
        </pc:sldMkLst>
      </pc:sldChg>
      <pc:sldChg chg="add del">
        <pc:chgData name="Chris Speller" userId="0a97f007-b978-4543-a8a0-9ee0abccdf0a" providerId="ADAL" clId="{221B2FE5-B0DD-4C49-A6BC-EB5E92A971A0}" dt="2021-01-23T14:08:11.219" v="35134" actId="47"/>
        <pc:sldMkLst>
          <pc:docMk/>
          <pc:sldMk cId="2921571862" sldId="5054"/>
        </pc:sldMkLst>
      </pc:sldChg>
      <pc:sldChg chg="add del">
        <pc:chgData name="Chris Speller" userId="0a97f007-b978-4543-a8a0-9ee0abccdf0a" providerId="ADAL" clId="{221B2FE5-B0DD-4C49-A6BC-EB5E92A971A0}" dt="2021-01-23T14:09:12.758" v="35212" actId="47"/>
        <pc:sldMkLst>
          <pc:docMk/>
          <pc:sldMk cId="1065467569" sldId="5055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4207194986" sldId="5055"/>
        </pc:sldMkLst>
      </pc:sldChg>
      <pc:sldChg chg="add del">
        <pc:chgData name="Chris Speller" userId="0a97f007-b978-4543-a8a0-9ee0abccdf0a" providerId="ADAL" clId="{221B2FE5-B0DD-4C49-A6BC-EB5E92A971A0}" dt="2021-01-23T14:08:57.188" v="35206" actId="47"/>
        <pc:sldMkLst>
          <pc:docMk/>
          <pc:sldMk cId="4223282096" sldId="5055"/>
        </pc:sldMkLst>
      </pc:sldChg>
      <pc:sldChg chg="addSp delSp modSp add mod modAnim">
        <pc:chgData name="Chris Speller" userId="0a97f007-b978-4543-a8a0-9ee0abccdf0a" providerId="ADAL" clId="{221B2FE5-B0DD-4C49-A6BC-EB5E92A971A0}" dt="2021-01-19T17:01:01.084" v="7884" actId="20577"/>
        <pc:sldMkLst>
          <pc:docMk/>
          <pc:sldMk cId="1909278581" sldId="5056"/>
        </pc:sldMkLst>
        <pc:spChg chg="mod">
          <ac:chgData name="Chris Speller" userId="0a97f007-b978-4543-a8a0-9ee0abccdf0a" providerId="ADAL" clId="{221B2FE5-B0DD-4C49-A6BC-EB5E92A971A0}" dt="2021-01-19T16:52:47.440" v="7487" actId="20577"/>
          <ac:spMkLst>
            <pc:docMk/>
            <pc:sldMk cId="1909278581" sldId="50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49.349" v="7488"/>
          <ac:spMkLst>
            <pc:docMk/>
            <pc:sldMk cId="1909278581" sldId="50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1:01.084" v="7884" actId="20577"/>
          <ac:spMkLst>
            <pc:docMk/>
            <pc:sldMk cId="1909278581" sldId="5056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0:49.955" v="7878"/>
          <ac:graphicFrameMkLst>
            <pc:docMk/>
            <pc:sldMk cId="1909278581" sldId="5056"/>
            <ac:graphicFrameMk id="2" creationId="{8AA76152-84F7-4536-A3FC-717EC1C90BE6}"/>
          </ac:graphicFrameMkLst>
        </pc:graphicFrameChg>
        <pc:graphicFrameChg chg="del">
          <ac:chgData name="Chris Speller" userId="0a97f007-b978-4543-a8a0-9ee0abccdf0a" providerId="ADAL" clId="{221B2FE5-B0DD-4C49-A6BC-EB5E92A971A0}" dt="2021-01-19T16:47:55.059" v="7302" actId="478"/>
          <ac:graphicFrameMkLst>
            <pc:docMk/>
            <pc:sldMk cId="1909278581" sldId="5056"/>
            <ac:graphicFrameMk id="13" creationId="{0FB65410-0486-4EB0-BB46-97761BE10877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00:53.185" v="7882" actId="20577"/>
          <ac:graphicFrameMkLst>
            <pc:docMk/>
            <pc:sldMk cId="1909278581" sldId="5056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6:50:37.832" v="7366" actId="478"/>
          <ac:picMkLst>
            <pc:docMk/>
            <pc:sldMk cId="1909278581" sldId="5056"/>
            <ac:picMk id="6" creationId="{42F39E59-6C64-4B60-9574-B8E7DE2E040E}"/>
          </ac:picMkLst>
        </pc:picChg>
      </pc:sldChg>
      <pc:sldChg chg="modSp add mod">
        <pc:chgData name="Chris Speller" userId="0a97f007-b978-4543-a8a0-9ee0abccdf0a" providerId="ADAL" clId="{221B2FE5-B0DD-4C49-A6BC-EB5E92A971A0}" dt="2021-01-19T16:54:16.996" v="7596" actId="20577"/>
        <pc:sldMkLst>
          <pc:docMk/>
          <pc:sldMk cId="4160081808" sldId="5057"/>
        </pc:sldMkLst>
        <pc:spChg chg="mod">
          <ac:chgData name="Chris Speller" userId="0a97f007-b978-4543-a8a0-9ee0abccdf0a" providerId="ADAL" clId="{221B2FE5-B0DD-4C49-A6BC-EB5E92A971A0}" dt="2021-01-19T16:54:00.184" v="7591" actId="20577"/>
          <ac:spMkLst>
            <pc:docMk/>
            <pc:sldMk cId="4160081808" sldId="50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04.841" v="7593" actId="20577"/>
          <ac:spMkLst>
            <pc:docMk/>
            <pc:sldMk cId="4160081808" sldId="50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16.996" v="7596" actId="20577"/>
          <ac:spMkLst>
            <pc:docMk/>
            <pc:sldMk cId="4160081808" sldId="505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4:12.978" v="7595" actId="20577"/>
          <ac:graphicFrameMkLst>
            <pc:docMk/>
            <pc:sldMk cId="4160081808" sldId="5057"/>
            <ac:graphicFrameMk id="14" creationId="{7535D315-1620-4010-8BE3-3EAAB85A19ED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19T17:04:14.268" v="7970" actId="20577"/>
        <pc:sldMkLst>
          <pc:docMk/>
          <pc:sldMk cId="4018872215" sldId="5058"/>
        </pc:sldMkLst>
        <pc:spChg chg="mod">
          <ac:chgData name="Chris Speller" userId="0a97f007-b978-4543-a8a0-9ee0abccdf0a" providerId="ADAL" clId="{221B2FE5-B0DD-4C49-A6BC-EB5E92A971A0}" dt="2021-01-19T16:54:31.665" v="7674" actId="20577"/>
          <ac:spMkLst>
            <pc:docMk/>
            <pc:sldMk cId="4018872215" sldId="50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38.741" v="7715" actId="20577"/>
          <ac:spMkLst>
            <pc:docMk/>
            <pc:sldMk cId="4018872215" sldId="50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3:40.795" v="7956" actId="6549"/>
          <ac:spMkLst>
            <pc:docMk/>
            <pc:sldMk cId="4018872215" sldId="5058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4:14.268" v="7970" actId="20577"/>
          <ac:graphicFrameMkLst>
            <pc:docMk/>
            <pc:sldMk cId="4018872215" sldId="5058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3:03.842" v="7946" actId="16959"/>
          <ac:graphicFrameMkLst>
            <pc:docMk/>
            <pc:sldMk cId="4018872215" sldId="5058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2:50.968" v="7944" actId="478"/>
          <ac:picMkLst>
            <pc:docMk/>
            <pc:sldMk cId="4018872215" sldId="5058"/>
            <ac:picMk id="6" creationId="{68550819-9615-4D64-9311-D252E69D4309}"/>
          </ac:picMkLst>
        </pc:picChg>
      </pc:sldChg>
      <pc:sldChg chg="modSp add mod">
        <pc:chgData name="Chris Speller" userId="0a97f007-b978-4543-a8a0-9ee0abccdf0a" providerId="ADAL" clId="{221B2FE5-B0DD-4C49-A6BC-EB5E92A971A0}" dt="2021-01-19T16:55:45.189" v="7812" actId="20577"/>
        <pc:sldMkLst>
          <pc:docMk/>
          <pc:sldMk cId="3888322435" sldId="5059"/>
        </pc:sldMkLst>
        <pc:spChg chg="mod">
          <ac:chgData name="Chris Speller" userId="0a97f007-b978-4543-a8a0-9ee0abccdf0a" providerId="ADAL" clId="{221B2FE5-B0DD-4C49-A6BC-EB5E92A971A0}" dt="2021-01-19T16:55:10.393" v="7759" actId="20577"/>
          <ac:spMkLst>
            <pc:docMk/>
            <pc:sldMk cId="3888322435" sldId="50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16.505" v="7801" actId="20577"/>
          <ac:spMkLst>
            <pc:docMk/>
            <pc:sldMk cId="3888322435" sldId="50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45.189" v="7812" actId="20577"/>
          <ac:spMkLst>
            <pc:docMk/>
            <pc:sldMk cId="3888322435" sldId="505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5:39.849" v="7811" actId="20577"/>
          <ac:graphicFrameMkLst>
            <pc:docMk/>
            <pc:sldMk cId="3888322435" sldId="5059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5:05.649" v="7736"/>
        <pc:sldMkLst>
          <pc:docMk/>
          <pc:sldMk cId="3987189739" sldId="5059"/>
        </pc:sldMkLst>
      </pc:sldChg>
      <pc:sldChg chg="modSp add">
        <pc:chgData name="Chris Speller" userId="0a97f007-b978-4543-a8a0-9ee0abccdf0a" providerId="ADAL" clId="{221B2FE5-B0DD-4C49-A6BC-EB5E92A971A0}" dt="2021-01-19T16:57:11.345" v="7822" actId="20577"/>
        <pc:sldMkLst>
          <pc:docMk/>
          <pc:sldMk cId="689934039" sldId="5060"/>
        </pc:sldMkLst>
        <pc:graphicFrameChg chg="mod">
          <ac:chgData name="Chris Speller" userId="0a97f007-b978-4543-a8a0-9ee0abccdf0a" providerId="ADAL" clId="{221B2FE5-B0DD-4C49-A6BC-EB5E92A971A0}" dt="2021-01-19T16:56:52.842" v="7817" actId="20577"/>
          <ac:graphicFrameMkLst>
            <pc:docMk/>
            <pc:sldMk cId="689934039" sldId="5060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6:57:11.345" v="7822" actId="20577"/>
          <ac:graphicFrameMkLst>
            <pc:docMk/>
            <pc:sldMk cId="689934039" sldId="5060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7:39.874" v="7824" actId="47"/>
        <pc:sldMkLst>
          <pc:docMk/>
          <pc:sldMk cId="1707920676" sldId="5061"/>
        </pc:sldMkLst>
      </pc:sldChg>
      <pc:sldChg chg="add del">
        <pc:chgData name="Chris Speller" userId="0a97f007-b978-4543-a8a0-9ee0abccdf0a" providerId="ADAL" clId="{221B2FE5-B0DD-4C49-A6BC-EB5E92A971A0}" dt="2021-01-19T17:03:47.348" v="7959" actId="47"/>
        <pc:sldMkLst>
          <pc:docMk/>
          <pc:sldMk cId="2888688241" sldId="5061"/>
        </pc:sldMkLst>
      </pc:sldChg>
      <pc:sldChg chg="addSp modSp add del">
        <pc:chgData name="Chris Speller" userId="0a97f007-b978-4543-a8a0-9ee0abccdf0a" providerId="ADAL" clId="{221B2FE5-B0DD-4C49-A6BC-EB5E92A971A0}" dt="2021-01-19T17:04:29.217" v="7973" actId="47"/>
        <pc:sldMkLst>
          <pc:docMk/>
          <pc:sldMk cId="298524257" sldId="5062"/>
        </pc:sldMkLst>
        <pc:picChg chg="add mod">
          <ac:chgData name="Chris Speller" userId="0a97f007-b978-4543-a8a0-9ee0abccdf0a" providerId="ADAL" clId="{221B2FE5-B0DD-4C49-A6BC-EB5E92A971A0}" dt="2021-01-19T17:03:46.339" v="7958"/>
          <ac:picMkLst>
            <pc:docMk/>
            <pc:sldMk cId="298524257" sldId="5062"/>
            <ac:picMk id="13" creationId="{A7874011-3730-4A36-B4C1-3E18F16BEB64}"/>
          </ac:picMkLst>
        </pc:picChg>
      </pc:sldChg>
      <pc:sldChg chg="addSp delSp modSp add del mod">
        <pc:chgData name="Chris Speller" userId="0a97f007-b978-4543-a8a0-9ee0abccdf0a" providerId="ADAL" clId="{221B2FE5-B0DD-4C49-A6BC-EB5E92A971A0}" dt="2021-01-19T17:11:18.441" v="8006" actId="6549"/>
        <pc:sldMkLst>
          <pc:docMk/>
          <pc:sldMk cId="567117973" sldId="5063"/>
        </pc:sldMkLst>
        <pc:spChg chg="mod">
          <ac:chgData name="Chris Speller" userId="0a97f007-b978-4543-a8a0-9ee0abccdf0a" providerId="ADAL" clId="{221B2FE5-B0DD-4C49-A6BC-EB5E92A971A0}" dt="2021-01-19T17:11:18.441" v="8006" actId="6549"/>
          <ac:spMkLst>
            <pc:docMk/>
            <pc:sldMk cId="567117973" sldId="5063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08:42.063" v="7993" actId="20577"/>
          <ac:graphicFrameMkLst>
            <pc:docMk/>
            <pc:sldMk cId="567117973" sldId="5063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8:57.890" v="8001" actId="20577"/>
          <ac:graphicFrameMkLst>
            <pc:docMk/>
            <pc:sldMk cId="567117973" sldId="5063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5:29.953" v="7981" actId="478"/>
          <ac:picMkLst>
            <pc:docMk/>
            <pc:sldMk cId="567117973" sldId="5063"/>
            <ac:picMk id="13" creationId="{9C495804-5843-4FA0-876F-5D82F63D2343}"/>
          </ac:picMkLst>
        </pc:picChg>
      </pc:sldChg>
      <pc:sldChg chg="addSp delSp modSp add del mod delAnim modAnim">
        <pc:chgData name="Chris Speller" userId="0a97f007-b978-4543-a8a0-9ee0abccdf0a" providerId="ADAL" clId="{221B2FE5-B0DD-4C49-A6BC-EB5E92A971A0}" dt="2021-01-20T10:24:45.570" v="10307" actId="47"/>
        <pc:sldMkLst>
          <pc:docMk/>
          <pc:sldMk cId="198922384" sldId="5064"/>
        </pc:sldMkLst>
        <pc:spChg chg="mod">
          <ac:chgData name="Chris Speller" userId="0a97f007-b978-4543-a8a0-9ee0abccdf0a" providerId="ADAL" clId="{221B2FE5-B0DD-4C49-A6BC-EB5E92A971A0}" dt="2021-01-19T17:15:23.038" v="8256" actId="20577"/>
          <ac:spMkLst>
            <pc:docMk/>
            <pc:sldMk cId="198922384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25.409" v="8257"/>
          <ac:spMkLst>
            <pc:docMk/>
            <pc:sldMk cId="198922384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50.591" v="8266" actId="20577"/>
          <ac:spMkLst>
            <pc:docMk/>
            <pc:sldMk cId="198922384" sldId="5064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14:08.558" v="8242" actId="20577"/>
          <ac:graphicFrameMkLst>
            <pc:docMk/>
            <pc:sldMk cId="198922384" sldId="5064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9T17:14:48.199" v="8249" actId="20577"/>
          <ac:graphicFrameMkLst>
            <pc:docMk/>
            <pc:sldMk cId="198922384" sldId="5064"/>
            <ac:graphicFrameMk id="13" creationId="{D10BD6DF-B38D-48D9-83B0-37B799147882}"/>
          </ac:graphicFrameMkLst>
        </pc:graphicFrameChg>
        <pc:graphicFrameChg chg="del">
          <ac:chgData name="Chris Speller" userId="0a97f007-b978-4543-a8a0-9ee0abccdf0a" providerId="ADAL" clId="{221B2FE5-B0DD-4C49-A6BC-EB5E92A971A0}" dt="2021-01-19T17:13:07.528" v="8186" actId="478"/>
          <ac:graphicFrameMkLst>
            <pc:docMk/>
            <pc:sldMk cId="198922384" sldId="5064"/>
            <ac:graphicFrameMk id="14" creationId="{7535D315-1620-4010-8BE3-3EAAB85A19ED}"/>
          </ac:graphicFrameMkLst>
        </pc:graphicFrameChg>
      </pc:sldChg>
      <pc:sldChg chg="modSp add del">
        <pc:chgData name="Chris Speller" userId="0a97f007-b978-4543-a8a0-9ee0abccdf0a" providerId="ADAL" clId="{221B2FE5-B0DD-4C49-A6BC-EB5E92A971A0}" dt="2021-01-20T10:26:28.655" v="10314" actId="20577"/>
        <pc:sldMkLst>
          <pc:docMk/>
          <pc:sldMk cId="1493866598" sldId="5065"/>
        </pc:sldMkLst>
        <pc:spChg chg="mod">
          <ac:chgData name="Chris Speller" userId="0a97f007-b978-4543-a8a0-9ee0abccdf0a" providerId="ADAL" clId="{221B2FE5-B0DD-4C49-A6BC-EB5E92A971A0}" dt="2021-01-20T10:26:20.177" v="10313" actId="20577"/>
          <ac:spMkLst>
            <pc:docMk/>
            <pc:sldMk cId="1493866598" sldId="5065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26:28.655" v="10314" actId="20577"/>
          <ac:graphicFrameMkLst>
            <pc:docMk/>
            <pc:sldMk cId="1493866598" sldId="5065"/>
            <ac:graphicFrameMk id="2" creationId="{8AA76152-84F7-4536-A3FC-717EC1C90BE6}"/>
          </ac:graphicFrameMkLst>
        </pc:graphicFrameChg>
      </pc:sldChg>
      <pc:sldChg chg="addSp delSp modSp add mod ord">
        <pc:chgData name="Chris Speller" userId="0a97f007-b978-4543-a8a0-9ee0abccdf0a" providerId="ADAL" clId="{221B2FE5-B0DD-4C49-A6BC-EB5E92A971A0}" dt="2021-01-20T10:26:52.990" v="10317" actId="1076"/>
        <pc:sldMkLst>
          <pc:docMk/>
          <pc:sldMk cId="2791750055" sldId="5066"/>
        </pc:sldMkLst>
        <pc:spChg chg="mod">
          <ac:chgData name="Chris Speller" userId="0a97f007-b978-4543-a8a0-9ee0abccdf0a" providerId="ADAL" clId="{221B2FE5-B0DD-4C49-A6BC-EB5E92A971A0}" dt="2021-01-19T17:46:42.255" v="8867" actId="20577"/>
          <ac:spMkLst>
            <pc:docMk/>
            <pc:sldMk cId="2791750055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6:48.264" v="8896" actId="20577"/>
          <ac:spMkLst>
            <pc:docMk/>
            <pc:sldMk cId="2791750055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37.626" v="8306" actId="20577"/>
          <ac:spMkLst>
            <pc:docMk/>
            <pc:sldMk cId="2791750055" sldId="506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6:48.704" v="10315" actId="478"/>
          <ac:graphicFrameMkLst>
            <pc:docMk/>
            <pc:sldMk cId="2791750055" sldId="506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17:22.960" v="8301" actId="1076"/>
          <ac:graphicFrameMkLst>
            <pc:docMk/>
            <pc:sldMk cId="2791750055" sldId="506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2.990" v="10317" actId="1076"/>
          <ac:graphicFrameMkLst>
            <pc:docMk/>
            <pc:sldMk cId="2791750055" sldId="5066"/>
            <ac:graphicFrameMk id="14" creationId="{6B9DF222-F543-4C6E-B35F-306DF5538B50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6:58.862" v="10320" actId="1076"/>
        <pc:sldMkLst>
          <pc:docMk/>
          <pc:sldMk cId="998146772" sldId="5067"/>
        </pc:sldMkLst>
        <pc:spChg chg="mod">
          <ac:chgData name="Chris Speller" userId="0a97f007-b978-4543-a8a0-9ee0abccdf0a" providerId="ADAL" clId="{221B2FE5-B0DD-4C49-A6BC-EB5E92A971A0}" dt="2021-01-19T17:17:42.553" v="8312" actId="6549"/>
          <ac:spMkLst>
            <pc:docMk/>
            <pc:sldMk cId="998146772" sldId="50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45.326" v="8316" actId="20577"/>
          <ac:spMkLst>
            <pc:docMk/>
            <pc:sldMk cId="998146772" sldId="50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50.593" v="8321" actId="20577"/>
          <ac:spMkLst>
            <pc:docMk/>
            <pc:sldMk cId="998146772" sldId="506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6:55.725" v="10318" actId="478"/>
          <ac:graphicFrameMkLst>
            <pc:docMk/>
            <pc:sldMk cId="998146772" sldId="506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8.862" v="10320" actId="1076"/>
          <ac:graphicFrameMkLst>
            <pc:docMk/>
            <pc:sldMk cId="998146772" sldId="5067"/>
            <ac:graphicFrameMk id="14" creationId="{74814E59-0364-4AA0-8EE2-085DA5DEB473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19:46.390" v="8375" actId="20577"/>
        <pc:sldMkLst>
          <pc:docMk/>
          <pc:sldMk cId="650389671" sldId="5068"/>
        </pc:sldMkLst>
        <pc:spChg chg="mod">
          <ac:chgData name="Chris Speller" userId="0a97f007-b978-4543-a8a0-9ee0abccdf0a" providerId="ADAL" clId="{221B2FE5-B0DD-4C49-A6BC-EB5E92A971A0}" dt="2021-01-19T17:19:05.922" v="8367" actId="20577"/>
          <ac:spMkLst>
            <pc:docMk/>
            <pc:sldMk cId="650389671" sldId="50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10.219" v="8368"/>
          <ac:spMkLst>
            <pc:docMk/>
            <pc:sldMk cId="650389671" sldId="50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23.642" v="8373" actId="20577"/>
          <ac:spMkLst>
            <pc:docMk/>
            <pc:sldMk cId="650389671" sldId="5068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46.390" v="8375" actId="20577"/>
          <ac:graphicFrameMkLst>
            <pc:docMk/>
            <pc:sldMk cId="650389671" sldId="5068"/>
            <ac:graphicFrameMk id="2" creationId="{8AA76152-84F7-4536-A3FC-717EC1C90BE6}"/>
          </ac:graphicFrameMkLst>
        </pc:graphicFrameChg>
      </pc:sldChg>
      <pc:sldChg chg="modSp add">
        <pc:chgData name="Chris Speller" userId="0a97f007-b978-4543-a8a0-9ee0abccdf0a" providerId="ADAL" clId="{221B2FE5-B0DD-4C49-A6BC-EB5E92A971A0}" dt="2021-01-19T17:20:38.109" v="8384" actId="20577"/>
        <pc:sldMkLst>
          <pc:docMk/>
          <pc:sldMk cId="426313943" sldId="5069"/>
        </pc:sldMkLst>
        <pc:spChg chg="mod">
          <ac:chgData name="Chris Speller" userId="0a97f007-b978-4543-a8a0-9ee0abccdf0a" providerId="ADAL" clId="{221B2FE5-B0DD-4C49-A6BC-EB5E92A971A0}" dt="2021-01-19T17:20:38.109" v="8384" actId="20577"/>
          <ac:spMkLst>
            <pc:docMk/>
            <pc:sldMk cId="426313943" sldId="506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57.383" v="8377" actId="20577"/>
          <ac:graphicFrameMkLst>
            <pc:docMk/>
            <pc:sldMk cId="426313943" sldId="5069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20:14.970" v="8382" actId="20577"/>
          <ac:graphicFrameMkLst>
            <pc:docMk/>
            <pc:sldMk cId="426313943" sldId="506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21:04.868" v="8400" actId="20577"/>
        <pc:sldMkLst>
          <pc:docMk/>
          <pc:sldMk cId="1596988366" sldId="5070"/>
        </pc:sldMkLst>
        <pc:spChg chg="mod">
          <ac:chgData name="Chris Speller" userId="0a97f007-b978-4543-a8a0-9ee0abccdf0a" providerId="ADAL" clId="{221B2FE5-B0DD-4C49-A6BC-EB5E92A971A0}" dt="2021-01-19T17:20:51.449" v="8396" actId="20577"/>
          <ac:spMkLst>
            <pc:docMk/>
            <pc:sldMk cId="1596988366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0.094" v="8397"/>
          <ac:spMkLst>
            <pc:docMk/>
            <pc:sldMk cId="1596988366" sldId="50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4.868" v="8400" actId="20577"/>
          <ac:spMkLst>
            <pc:docMk/>
            <pc:sldMk cId="1596988366" sldId="507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19T17:40:53.332" v="8736"/>
        <pc:sldMkLst>
          <pc:docMk/>
          <pc:sldMk cId="4278099500" sldId="5071"/>
        </pc:sldMkLst>
        <pc:spChg chg="mod">
          <ac:chgData name="Chris Speller" userId="0a97f007-b978-4543-a8a0-9ee0abccdf0a" providerId="ADAL" clId="{221B2FE5-B0DD-4C49-A6BC-EB5E92A971A0}" dt="2021-01-19T17:25:29.080" v="8619" actId="20577"/>
          <ac:spMkLst>
            <pc:docMk/>
            <pc:sldMk cId="4278099500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30.870" v="8620"/>
          <ac:spMkLst>
            <pc:docMk/>
            <pc:sldMk cId="4278099500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56.456" v="8633" actId="20577"/>
          <ac:spMkLst>
            <pc:docMk/>
            <pc:sldMk cId="4278099500" sldId="5071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19T17:22:58.225" v="8494" actId="478"/>
          <ac:graphicFrameMkLst>
            <pc:docMk/>
            <pc:sldMk cId="4278099500" sldId="5071"/>
            <ac:graphicFrameMk id="2" creationId="{8AA76152-84F7-4536-A3FC-717EC1C90BE6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49.830" v="8623" actId="20577"/>
          <ac:graphicFrameMkLst>
            <pc:docMk/>
            <pc:sldMk cId="4278099500" sldId="5071"/>
            <ac:graphicFrameMk id="3" creationId="{F8D6CD82-0B88-4142-AF17-A69C11108888}"/>
          </ac:graphicFrameMkLst>
        </pc:graphicFrameChg>
        <pc:graphicFrameChg chg="del">
          <ac:chgData name="Chris Speller" userId="0a97f007-b978-4543-a8a0-9ee0abccdf0a" providerId="ADAL" clId="{221B2FE5-B0DD-4C49-A6BC-EB5E92A971A0}" dt="2021-01-19T17:25:10.635" v="8567" actId="478"/>
          <ac:graphicFrameMkLst>
            <pc:docMk/>
            <pc:sldMk cId="4278099500" sldId="5071"/>
            <ac:graphicFrameMk id="13" creationId="{D10BD6DF-B38D-48D9-83B0-37B799147882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53.093" v="8624" actId="20577"/>
          <ac:graphicFrameMkLst>
            <pc:docMk/>
            <pc:sldMk cId="4278099500" sldId="5071"/>
            <ac:graphicFrameMk id="14" creationId="{9AFDCF25-62A2-467C-AC28-BCB3DB296E9B}"/>
          </ac:graphicFrameMkLst>
        </pc:graphicFrameChg>
      </pc:sldChg>
      <pc:sldChg chg="modSp add mod ord modAnim">
        <pc:chgData name="Chris Speller" userId="0a97f007-b978-4543-a8a0-9ee0abccdf0a" providerId="ADAL" clId="{221B2FE5-B0DD-4C49-A6BC-EB5E92A971A0}" dt="2021-01-19T17:41:02.239" v="8742"/>
        <pc:sldMkLst>
          <pc:docMk/>
          <pc:sldMk cId="2935989356" sldId="5072"/>
        </pc:sldMkLst>
        <pc:spChg chg="mod">
          <ac:chgData name="Chris Speller" userId="0a97f007-b978-4543-a8a0-9ee0abccdf0a" providerId="ADAL" clId="{221B2FE5-B0DD-4C49-A6BC-EB5E92A971A0}" dt="2021-01-19T17:39:20.416" v="8674" actId="20577"/>
          <ac:spMkLst>
            <pc:docMk/>
            <pc:sldMk cId="2935989356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22.808" v="8676" actId="20577"/>
          <ac:spMkLst>
            <pc:docMk/>
            <pc:sldMk cId="2935989356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34.313" v="8685" actId="20577"/>
          <ac:spMkLst>
            <pc:docMk/>
            <pc:sldMk cId="2935989356" sldId="50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7:40:57.782" v="8739"/>
        <pc:sldMkLst>
          <pc:docMk/>
          <pc:sldMk cId="242996541" sldId="5073"/>
        </pc:sldMkLst>
        <pc:spChg chg="mod">
          <ac:chgData name="Chris Speller" userId="0a97f007-b978-4543-a8a0-9ee0abccdf0a" providerId="ADAL" clId="{221B2FE5-B0DD-4C49-A6BC-EB5E92A971A0}" dt="2021-01-19T17:40:02.040" v="8702" actId="20577"/>
          <ac:spMkLst>
            <pc:docMk/>
            <pc:sldMk cId="242996541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05.520" v="8718" actId="20577"/>
          <ac:spMkLst>
            <pc:docMk/>
            <pc:sldMk cId="242996541" sldId="50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11.776" v="8727" actId="20577"/>
          <ac:spMkLst>
            <pc:docMk/>
            <pc:sldMk cId="242996541" sldId="507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19T18:30:15.249" v="9705"/>
        <pc:sldMkLst>
          <pc:docMk/>
          <pc:sldMk cId="2843317504" sldId="5074"/>
        </pc:sldMkLst>
        <pc:spChg chg="mod">
          <ac:chgData name="Chris Speller" userId="0a97f007-b978-4543-a8a0-9ee0abccdf0a" providerId="ADAL" clId="{221B2FE5-B0DD-4C49-A6BC-EB5E92A971A0}" dt="2021-01-19T18:30:13.588" v="9704"/>
          <ac:spMkLst>
            <pc:docMk/>
            <pc:sldMk cId="284331750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15.249" v="9705"/>
          <ac:spMkLst>
            <pc:docMk/>
            <pc:sldMk cId="284331750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1:16.001" v="8979" actId="20577"/>
          <ac:spMkLst>
            <pc:docMk/>
            <pc:sldMk cId="2843317504" sldId="5074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7:40:36.089" v="8730" actId="478"/>
          <ac:graphicFrameMkLst>
            <pc:docMk/>
            <pc:sldMk cId="2843317504" sldId="5074"/>
            <ac:graphicFrameMk id="3" creationId="{F8D6CD82-0B88-4142-AF17-A69C11108888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0.002" v="8985" actId="14100"/>
          <ac:graphicFrameMkLst>
            <pc:docMk/>
            <pc:sldMk cId="2843317504" sldId="5074"/>
            <ac:graphicFrameMk id="13" creationId="{048F7CC9-D845-454F-8F34-C9545EE230AE}"/>
          </ac:graphicFrameMkLst>
        </pc:graphicFrameChg>
        <pc:graphicFrameChg chg="del">
          <ac:chgData name="Chris Speller" userId="0a97f007-b978-4543-a8a0-9ee0abccdf0a" providerId="ADAL" clId="{221B2FE5-B0DD-4C49-A6BC-EB5E92A971A0}" dt="2021-01-19T17:40:44.761" v="8732" actId="478"/>
          <ac:graphicFrameMkLst>
            <pc:docMk/>
            <pc:sldMk cId="2843317504" sldId="5074"/>
            <ac:graphicFrameMk id="14" creationId="{9AFDCF25-62A2-467C-AC28-BCB3DB296E9B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5.218" v="8987" actId="14100"/>
          <ac:graphicFrameMkLst>
            <pc:docMk/>
            <pc:sldMk cId="2843317504" sldId="5074"/>
            <ac:graphicFrameMk id="15" creationId="{FB0D41C3-CDE2-40B5-BC25-07D604464965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19T17:45:34.144" v="8838" actId="20577"/>
        <pc:sldMkLst>
          <pc:docMk/>
          <pc:sldMk cId="3944369158" sldId="5075"/>
        </pc:sldMkLst>
        <pc:spChg chg="mod">
          <ac:chgData name="Chris Speller" userId="0a97f007-b978-4543-a8a0-9ee0abccdf0a" providerId="ADAL" clId="{221B2FE5-B0DD-4C49-A6BC-EB5E92A971A0}" dt="2021-01-19T17:45:34.144" v="8838" actId="20577"/>
          <ac:spMkLst>
            <pc:docMk/>
            <pc:sldMk cId="3944369158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5:22.830" v="8836"/>
          <ac:spMkLst>
            <pc:docMk/>
            <pc:sldMk cId="3944369158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4:49" v="8817" actId="20577"/>
          <ac:spMkLst>
            <pc:docMk/>
            <pc:sldMk cId="3944369158" sldId="5075"/>
            <ac:spMk id="12" creationId="{00000000-0000-0000-0000-000000000000}"/>
          </ac:spMkLst>
        </pc:spChg>
      </pc:sldChg>
      <pc:sldChg chg="addSp delSp modSp add del mod delAnim">
        <pc:chgData name="Chris Speller" userId="0a97f007-b978-4543-a8a0-9ee0abccdf0a" providerId="ADAL" clId="{221B2FE5-B0DD-4C49-A6BC-EB5E92A971A0}" dt="2021-01-19T17:53:11.644" v="8994" actId="47"/>
        <pc:sldMkLst>
          <pc:docMk/>
          <pc:sldMk cId="1159015485" sldId="5076"/>
        </pc:sldMkLst>
        <pc:graphicFrameChg chg="del">
          <ac:chgData name="Chris Speller" userId="0a97f007-b978-4543-a8a0-9ee0abccdf0a" providerId="ADAL" clId="{221B2FE5-B0DD-4C49-A6BC-EB5E92A971A0}" dt="2021-01-19T17:52:50.291" v="8989" actId="478"/>
          <ac:graphicFrameMkLst>
            <pc:docMk/>
            <pc:sldMk cId="1159015485" sldId="5076"/>
            <ac:graphicFrameMk id="13" creationId="{048F7CC9-D845-454F-8F34-C9545EE230AE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3:09.453" v="8993" actId="14100"/>
          <ac:graphicFrameMkLst>
            <pc:docMk/>
            <pc:sldMk cId="1159015485" sldId="5076"/>
            <ac:graphicFrameMk id="14" creationId="{499BDC1A-7617-4E45-9866-96616BDEEFC4}"/>
          </ac:graphicFrameMkLst>
        </pc:graphicFrameChg>
        <pc:graphicFrameChg chg="del">
          <ac:chgData name="Chris Speller" userId="0a97f007-b978-4543-a8a0-9ee0abccdf0a" providerId="ADAL" clId="{221B2FE5-B0DD-4C49-A6BC-EB5E92A971A0}" dt="2021-01-19T17:52:51.906" v="8990" actId="478"/>
          <ac:graphicFrameMkLst>
            <pc:docMk/>
            <pc:sldMk cId="1159015485" sldId="5076"/>
            <ac:graphicFrameMk id="15" creationId="{FB0D41C3-CDE2-40B5-BC25-07D604464965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27.268" v="9709"/>
        <pc:sldMkLst>
          <pc:docMk/>
          <pc:sldMk cId="2192723711" sldId="5076"/>
        </pc:sldMkLst>
        <pc:spChg chg="mod">
          <ac:chgData name="Chris Speller" userId="0a97f007-b978-4543-a8a0-9ee0abccdf0a" providerId="ADAL" clId="{221B2FE5-B0DD-4C49-A6BC-EB5E92A971A0}" dt="2021-01-19T18:30:25.404" v="9708"/>
          <ac:spMkLst>
            <pc:docMk/>
            <pc:sldMk cId="219272371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7.268" v="9709"/>
          <ac:spMkLst>
            <pc:docMk/>
            <pc:sldMk cId="2192723711" sldId="50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19.978" v="9053" actId="20577"/>
          <ac:spMkLst>
            <pc:docMk/>
            <pc:sldMk cId="2192723711" sldId="507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19T17:45:51.589" v="8840"/>
        <pc:sldMkLst>
          <pc:docMk/>
          <pc:sldMk cId="2556823267" sldId="5076"/>
        </pc:sldMkLst>
      </pc:sldChg>
      <pc:sldChg chg="addSp delSp modSp add mod">
        <pc:chgData name="Chris Speller" userId="0a97f007-b978-4543-a8a0-9ee0abccdf0a" providerId="ADAL" clId="{221B2FE5-B0DD-4C49-A6BC-EB5E92A971A0}" dt="2021-01-20T10:27:06.445" v="10322"/>
        <pc:sldMkLst>
          <pc:docMk/>
          <pc:sldMk cId="1095925883" sldId="5077"/>
        </pc:sldMkLst>
        <pc:spChg chg="mod">
          <ac:chgData name="Chris Speller" userId="0a97f007-b978-4543-a8a0-9ee0abccdf0a" providerId="ADAL" clId="{221B2FE5-B0DD-4C49-A6BC-EB5E92A971A0}" dt="2021-01-19T18:30:20.207" v="9706"/>
          <ac:spMkLst>
            <pc:docMk/>
            <pc:sldMk cId="1095925883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2.439" v="9707"/>
          <ac:spMkLst>
            <pc:docMk/>
            <pc:sldMk cId="1095925883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59.049" v="9064" actId="20577"/>
          <ac:spMkLst>
            <pc:docMk/>
            <pc:sldMk cId="1095925883" sldId="5077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06.262" v="10321" actId="478"/>
          <ac:graphicFrameMkLst>
            <pc:docMk/>
            <pc:sldMk cId="1095925883" sldId="507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06.445" v="10322"/>
          <ac:graphicFrameMkLst>
            <pc:docMk/>
            <pc:sldMk cId="1095925883" sldId="5077"/>
            <ac:graphicFrameMk id="14" creationId="{9BDD8E08-7C9C-46A7-8E85-BBE4A640CBCE}"/>
          </ac:graphicFrameMkLst>
        </pc:graphicFrameChg>
      </pc:sldChg>
      <pc:sldChg chg="delSp modSp add mod delAnim">
        <pc:chgData name="Chris Speller" userId="0a97f007-b978-4543-a8a0-9ee0abccdf0a" providerId="ADAL" clId="{221B2FE5-B0DD-4C49-A6BC-EB5E92A971A0}" dt="2021-01-19T18:07:56.847" v="9217" actId="20577"/>
        <pc:sldMkLst>
          <pc:docMk/>
          <pc:sldMk cId="2059903575" sldId="5078"/>
        </pc:sldMkLst>
        <pc:spChg chg="mod">
          <ac:chgData name="Chris Speller" userId="0a97f007-b978-4543-a8a0-9ee0abccdf0a" providerId="ADAL" clId="{221B2FE5-B0DD-4C49-A6BC-EB5E92A971A0}" dt="2021-01-19T18:07:56.847" v="9217" actId="20577"/>
          <ac:spMkLst>
            <pc:docMk/>
            <pc:sldMk cId="2059903575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05.215" v="9195"/>
          <ac:spMkLst>
            <pc:docMk/>
            <pc:sldMk cId="2059903575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14.865" v="9196" actId="20577"/>
          <ac:spMkLst>
            <pc:docMk/>
            <pc:sldMk cId="2059903575" sldId="5078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8:06:05.984" v="9069" actId="478"/>
          <ac:graphicFrameMkLst>
            <pc:docMk/>
            <pc:sldMk cId="2059903575" sldId="5078"/>
            <ac:graphicFrameMk id="2" creationId="{8AA76152-84F7-4536-A3FC-717EC1C90BE6}"/>
          </ac:graphicFrameMkLst>
        </pc:graphicFrameChg>
        <pc:graphicFrameChg chg="del mod">
          <ac:chgData name="Chris Speller" userId="0a97f007-b978-4543-a8a0-9ee0abccdf0a" providerId="ADAL" clId="{221B2FE5-B0DD-4C49-A6BC-EB5E92A971A0}" dt="2021-01-19T18:06:45.993" v="9145" actId="478"/>
          <ac:graphicFrameMkLst>
            <pc:docMk/>
            <pc:sldMk cId="2059903575" sldId="5078"/>
            <ac:graphicFrameMk id="13" creationId="{0FB65410-0486-4EB0-BB46-97761BE1087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7:57:25.667" v="9066"/>
        <pc:sldMkLst>
          <pc:docMk/>
          <pc:sldMk cId="3950497962" sldId="5078"/>
        </pc:sldMkLst>
      </pc:sldChg>
      <pc:sldChg chg="modSp add mod">
        <pc:chgData name="Chris Speller" userId="0a97f007-b978-4543-a8a0-9ee0abccdf0a" providerId="ADAL" clId="{221B2FE5-B0DD-4C49-A6BC-EB5E92A971A0}" dt="2021-01-19T18:08:20.520" v="9243"/>
        <pc:sldMkLst>
          <pc:docMk/>
          <pc:sldMk cId="644641914" sldId="5079"/>
        </pc:sldMkLst>
        <pc:spChg chg="mod">
          <ac:chgData name="Chris Speller" userId="0a97f007-b978-4543-a8a0-9ee0abccdf0a" providerId="ADAL" clId="{221B2FE5-B0DD-4C49-A6BC-EB5E92A971A0}" dt="2021-01-19T18:08:18.175" v="9242" actId="20577"/>
          <ac:spMkLst>
            <pc:docMk/>
            <pc:sldMk cId="644641914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20.520" v="9243"/>
          <ac:spMkLst>
            <pc:docMk/>
            <pc:sldMk cId="644641914" sldId="507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19T18:09:14.784" v="9258" actId="20577"/>
        <pc:sldMkLst>
          <pc:docMk/>
          <pc:sldMk cId="328516414" sldId="5080"/>
        </pc:sldMkLst>
        <pc:spChg chg="mod">
          <ac:chgData name="Chris Speller" userId="0a97f007-b978-4543-a8a0-9ee0abccdf0a" providerId="ADAL" clId="{221B2FE5-B0DD-4C49-A6BC-EB5E92A971A0}" dt="2021-01-19T18:08:27.007" v="9247" actId="20577"/>
          <ac:spMkLst>
            <pc:docMk/>
            <pc:sldMk cId="328516414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30.967" v="9250" actId="20577"/>
          <ac:spMkLst>
            <pc:docMk/>
            <pc:sldMk cId="328516414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14.784" v="9258" actId="20577"/>
          <ac:spMkLst>
            <pc:docMk/>
            <pc:sldMk cId="328516414" sldId="50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09:20.168" v="9259" actId="20577"/>
        <pc:sldMkLst>
          <pc:docMk/>
          <pc:sldMk cId="584868322" sldId="5081"/>
        </pc:sldMkLst>
        <pc:spChg chg="mod">
          <ac:chgData name="Chris Speller" userId="0a97f007-b978-4543-a8a0-9ee0abccdf0a" providerId="ADAL" clId="{221B2FE5-B0DD-4C49-A6BC-EB5E92A971A0}" dt="2021-01-19T18:08:44.056" v="9254" actId="20577"/>
          <ac:spMkLst>
            <pc:docMk/>
            <pc:sldMk cId="584868322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46.694" v="9257" actId="20577"/>
          <ac:spMkLst>
            <pc:docMk/>
            <pc:sldMk cId="584868322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20.168" v="9259" actId="20577"/>
          <ac:spMkLst>
            <pc:docMk/>
            <pc:sldMk cId="584868322" sldId="50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25:44.585" v="9626" actId="20577"/>
        <pc:sldMkLst>
          <pc:docMk/>
          <pc:sldMk cId="1371666888" sldId="5082"/>
        </pc:sldMkLst>
        <pc:spChg chg="mod">
          <ac:chgData name="Chris Speller" userId="0a97f007-b978-4543-a8a0-9ee0abccdf0a" providerId="ADAL" clId="{221B2FE5-B0DD-4C49-A6BC-EB5E92A971A0}" dt="2021-01-19T18:09:46.879" v="9274" actId="20577"/>
          <ac:spMkLst>
            <pc:docMk/>
            <pc:sldMk cId="1371666888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51.209" v="9288" actId="20577"/>
          <ac:spMkLst>
            <pc:docMk/>
            <pc:sldMk cId="1371666888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4.585" v="9626" actId="20577"/>
          <ac:spMkLst>
            <pc:docMk/>
            <pc:sldMk cId="1371666888" sldId="50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12:51.225" v="9315" actId="20577"/>
        <pc:sldMkLst>
          <pc:docMk/>
          <pc:sldMk cId="3628373779" sldId="5083"/>
        </pc:sldMkLst>
        <pc:spChg chg="mod">
          <ac:chgData name="Chris Speller" userId="0a97f007-b978-4543-a8a0-9ee0abccdf0a" providerId="ADAL" clId="{221B2FE5-B0DD-4C49-A6BC-EB5E92A971A0}" dt="2021-01-19T18:12:09.866" v="9305" actId="20577"/>
          <ac:spMkLst>
            <pc:docMk/>
            <pc:sldMk cId="3628373779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0:01.936" v="9292"/>
          <ac:spMkLst>
            <pc:docMk/>
            <pc:sldMk cId="3628373779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2:51.225" v="9315" actId="20577"/>
          <ac:spMkLst>
            <pc:docMk/>
            <pc:sldMk cId="3628373779" sldId="50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01.758" v="9327" actId="20577"/>
        <pc:sldMkLst>
          <pc:docMk/>
          <pc:sldMk cId="4253255263" sldId="5084"/>
        </pc:sldMkLst>
        <pc:spChg chg="mod">
          <ac:chgData name="Chris Speller" userId="0a97f007-b978-4543-a8a0-9ee0abccdf0a" providerId="ADAL" clId="{221B2FE5-B0DD-4C49-A6BC-EB5E92A971A0}" dt="2021-01-19T18:12:58.682" v="9322" actId="20577"/>
          <ac:spMkLst>
            <pc:docMk/>
            <pc:sldMk cId="4253255263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01.758" v="9327" actId="20577"/>
          <ac:spMkLst>
            <pc:docMk/>
            <pc:sldMk cId="4253255263" sldId="50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18.469" v="9339" actId="20577"/>
        <pc:sldMkLst>
          <pc:docMk/>
          <pc:sldMk cId="365458223" sldId="5085"/>
        </pc:sldMkLst>
        <pc:spChg chg="mod">
          <ac:chgData name="Chris Speller" userId="0a97f007-b978-4543-a8a0-9ee0abccdf0a" providerId="ADAL" clId="{221B2FE5-B0DD-4C49-A6BC-EB5E92A971A0}" dt="2021-01-19T18:13:11.769" v="9333" actId="20577"/>
          <ac:spMkLst>
            <pc:docMk/>
            <pc:sldMk cId="365458223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5.342" v="9338" actId="20577"/>
          <ac:spMkLst>
            <pc:docMk/>
            <pc:sldMk cId="365458223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8.469" v="9339" actId="20577"/>
          <ac:spMkLst>
            <pc:docMk/>
            <pc:sldMk cId="365458223" sldId="508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30:07.590" v="9703"/>
        <pc:sldMkLst>
          <pc:docMk/>
          <pc:sldMk cId="830527007" sldId="5086"/>
        </pc:sldMkLst>
        <pc:spChg chg="mod">
          <ac:chgData name="Chris Speller" userId="0a97f007-b978-4543-a8a0-9ee0abccdf0a" providerId="ADAL" clId="{221B2FE5-B0DD-4C49-A6BC-EB5E92A971A0}" dt="2021-01-19T18:30:05.742" v="9702"/>
          <ac:spMkLst>
            <pc:docMk/>
            <pc:sldMk cId="830527007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7.590" v="9703"/>
          <ac:spMkLst>
            <pc:docMk/>
            <pc:sldMk cId="830527007" sldId="50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8:17.057" v="9440" actId="20577"/>
          <ac:spMkLst>
            <pc:docMk/>
            <pc:sldMk cId="830527007" sldId="50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5.559" v="10324"/>
        <pc:sldMkLst>
          <pc:docMk/>
          <pc:sldMk cId="1275027379" sldId="5087"/>
        </pc:sldMkLst>
        <pc:spChg chg="mod">
          <ac:chgData name="Chris Speller" userId="0a97f007-b978-4543-a8a0-9ee0abccdf0a" providerId="ADAL" clId="{221B2FE5-B0DD-4C49-A6BC-EB5E92A971A0}" dt="2021-01-19T18:29:55.880" v="9698"/>
          <ac:spMkLst>
            <pc:docMk/>
            <pc:sldMk cId="1275027379" sldId="50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7.933" v="9699"/>
          <ac:spMkLst>
            <pc:docMk/>
            <pc:sldMk cId="1275027379" sldId="50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23.593" v="9456" actId="20577"/>
          <ac:spMkLst>
            <pc:docMk/>
            <pc:sldMk cId="1275027379" sldId="508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5.342" v="10323" actId="478"/>
          <ac:graphicFrameMkLst>
            <pc:docMk/>
            <pc:sldMk cId="1275027379" sldId="508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5.559" v="10324"/>
          <ac:graphicFrameMkLst>
            <pc:docMk/>
            <pc:sldMk cId="1275027379" sldId="5087"/>
            <ac:graphicFrameMk id="14" creationId="{9C068173-B87D-4DE9-BA56-1B474B29C662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02.788" v="9701"/>
        <pc:sldMkLst>
          <pc:docMk/>
          <pc:sldMk cId="327409992" sldId="5088"/>
        </pc:sldMkLst>
        <pc:spChg chg="mod">
          <ac:chgData name="Chris Speller" userId="0a97f007-b978-4543-a8a0-9ee0abccdf0a" providerId="ADAL" clId="{221B2FE5-B0DD-4C49-A6BC-EB5E92A971A0}" dt="2021-01-19T18:30:00.970" v="9700"/>
          <ac:spMkLst>
            <pc:docMk/>
            <pc:sldMk cId="327409992" sldId="50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2.788" v="9701"/>
          <ac:spMkLst>
            <pc:docMk/>
            <pc:sldMk cId="327409992" sldId="50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9:14.512" v="9451" actId="20577"/>
          <ac:spMkLst>
            <pc:docMk/>
            <pc:sldMk cId="327409992" sldId="508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8.981" v="10326"/>
        <pc:sldMkLst>
          <pc:docMk/>
          <pc:sldMk cId="2717972799" sldId="5089"/>
        </pc:sldMkLst>
        <pc:spChg chg="mod">
          <ac:chgData name="Chris Speller" userId="0a97f007-b978-4543-a8a0-9ee0abccdf0a" providerId="ADAL" clId="{221B2FE5-B0DD-4C49-A6BC-EB5E92A971A0}" dt="2021-01-19T18:29:47.894" v="9696"/>
          <ac:spMkLst>
            <pc:docMk/>
            <pc:sldMk cId="2717972799" sldId="50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0.430" v="9697"/>
          <ac:spMkLst>
            <pc:docMk/>
            <pc:sldMk cId="2717972799" sldId="50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51.184" v="9467" actId="20577"/>
          <ac:spMkLst>
            <pc:docMk/>
            <pc:sldMk cId="2717972799" sldId="5089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8.854" v="10325" actId="478"/>
          <ac:graphicFrameMkLst>
            <pc:docMk/>
            <pc:sldMk cId="2717972799" sldId="508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8.981" v="10326"/>
          <ac:graphicFrameMkLst>
            <pc:docMk/>
            <pc:sldMk cId="2717972799" sldId="5089"/>
            <ac:graphicFrameMk id="14" creationId="{9D545B6A-EC10-4179-92A4-63CA099DC73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8:19:25.187" v="9453"/>
        <pc:sldMkLst>
          <pc:docMk/>
          <pc:sldMk cId="156098744" sldId="5090"/>
        </pc:sldMkLst>
      </pc:sldChg>
      <pc:sldChg chg="modSp add del mod">
        <pc:chgData name="Chris Speller" userId="0a97f007-b978-4543-a8a0-9ee0abccdf0a" providerId="ADAL" clId="{221B2FE5-B0DD-4C49-A6BC-EB5E92A971A0}" dt="2021-01-19T18:39:23.175" v="9913" actId="47"/>
        <pc:sldMkLst>
          <pc:docMk/>
          <pc:sldMk cId="1195111100" sldId="5090"/>
        </pc:sldMkLst>
        <pc:spChg chg="mod">
          <ac:chgData name="Chris Speller" userId="0a97f007-b978-4543-a8a0-9ee0abccdf0a" providerId="ADAL" clId="{221B2FE5-B0DD-4C49-A6BC-EB5E92A971A0}" dt="2021-01-19T18:29:40.149" v="9694"/>
          <ac:spMkLst>
            <pc:docMk/>
            <pc:sldMk cId="1195111100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42.328" v="9695"/>
          <ac:spMkLst>
            <pc:docMk/>
            <pc:sldMk cId="1195111100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8:08.736" v="9656" actId="20577"/>
          <ac:spMkLst>
            <pc:docMk/>
            <pc:sldMk cId="1195111100" sldId="509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25.104" v="9914"/>
        <pc:sldMkLst>
          <pc:docMk/>
          <pc:sldMk cId="1507477467" sldId="5090"/>
        </pc:sldMkLst>
      </pc:sldChg>
      <pc:sldChg chg="modSp add del">
        <pc:chgData name="Chris Speller" userId="0a97f007-b978-4543-a8a0-9ee0abccdf0a" providerId="ADAL" clId="{221B2FE5-B0DD-4C49-A6BC-EB5E92A971A0}" dt="2021-01-19T18:38:56.843" v="9910" actId="47"/>
        <pc:sldMkLst>
          <pc:docMk/>
          <pc:sldMk cId="3383223147" sldId="5091"/>
        </pc:sldMkLst>
        <pc:spChg chg="mod">
          <ac:chgData name="Chris Speller" userId="0a97f007-b978-4543-a8a0-9ee0abccdf0a" providerId="ADAL" clId="{221B2FE5-B0DD-4C49-A6BC-EB5E92A971A0}" dt="2021-01-19T18:29:37.743" v="9693"/>
          <ac:spMkLst>
            <pc:docMk/>
            <pc:sldMk cId="3383223147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33.640" v="9692" actId="20577"/>
          <ac:spMkLst>
            <pc:docMk/>
            <pc:sldMk cId="3383223147" sldId="50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24.377" v="9641" actId="20577"/>
          <ac:spMkLst>
            <pc:docMk/>
            <pc:sldMk cId="3383223147" sldId="509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213552951" sldId="5092"/>
        </pc:sldMkLst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2260742669" sldId="5092"/>
        </pc:sldMkLst>
        <pc:spChg chg="mod">
          <ac:chgData name="Chris Speller" userId="0a97f007-b978-4543-a8a0-9ee0abccdf0a" providerId="ADAL" clId="{221B2FE5-B0DD-4C49-A6BC-EB5E92A971A0}" dt="2021-01-19T18:24:46.127" v="9619" actId="20577"/>
          <ac:spMkLst>
            <pc:docMk/>
            <pc:sldMk cId="2260742669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49.163" v="9620"/>
          <ac:spMkLst>
            <pc:docMk/>
            <pc:sldMk cId="2260742669" sldId="50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9.793" v="9627" actId="20577"/>
          <ac:spMkLst>
            <pc:docMk/>
            <pc:sldMk cId="2260742669" sldId="50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71943356" sldId="5093"/>
        </pc:sldMkLst>
        <pc:spChg chg="mod">
          <ac:chgData name="Chris Speller" userId="0a97f007-b978-4543-a8a0-9ee0abccdf0a" providerId="ADAL" clId="{221B2FE5-B0DD-4C49-A6BC-EB5E92A971A0}" dt="2021-01-19T18:24:53.360" v="9623"/>
          <ac:spMkLst>
            <pc:docMk/>
            <pc:sldMk cId="71943356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54.936" v="9624"/>
          <ac:spMkLst>
            <pc:docMk/>
            <pc:sldMk cId="71943356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02.010" v="9630" actId="20577"/>
          <ac:spMkLst>
            <pc:docMk/>
            <pc:sldMk cId="71943356" sldId="5093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1284269851" sldId="5093"/>
        </pc:sldMkLst>
      </pc:sldChg>
      <pc:sldChg chg="modSp add mod">
        <pc:chgData name="Chris Speller" userId="0a97f007-b978-4543-a8a0-9ee0abccdf0a" providerId="ADAL" clId="{221B2FE5-B0DD-4C49-A6BC-EB5E92A971A0}" dt="2021-01-19T18:34:50.073" v="9854" actId="20577"/>
        <pc:sldMkLst>
          <pc:docMk/>
          <pc:sldMk cId="851161468" sldId="5094"/>
        </pc:sldMkLst>
        <pc:spChg chg="mod">
          <ac:chgData name="Chris Speller" userId="0a97f007-b978-4543-a8a0-9ee0abccdf0a" providerId="ADAL" clId="{221B2FE5-B0DD-4C49-A6BC-EB5E92A971A0}" dt="2021-01-19T18:31:37.984" v="9731" actId="20577"/>
          <ac:spMkLst>
            <pc:docMk/>
            <pc:sldMk cId="851161468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1:45.624" v="9748" actId="20577"/>
          <ac:spMkLst>
            <pc:docMk/>
            <pc:sldMk cId="851161468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50.073" v="9854" actId="20577"/>
          <ac:spMkLst>
            <pc:docMk/>
            <pc:sldMk cId="851161468" sldId="509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24.213" v="10328"/>
        <pc:sldMkLst>
          <pc:docMk/>
          <pc:sldMk cId="3161346573" sldId="5095"/>
        </pc:sldMkLst>
        <pc:spChg chg="mod">
          <ac:chgData name="Chris Speller" userId="0a97f007-b978-4543-a8a0-9ee0abccdf0a" providerId="ADAL" clId="{221B2FE5-B0DD-4C49-A6BC-EB5E92A971A0}" dt="2021-01-20T10:22:57.798" v="10299" actId="20577"/>
          <ac:spMkLst>
            <pc:docMk/>
            <pc:sldMk cId="3161346573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19.120" v="9868" actId="6549"/>
          <ac:spMkLst>
            <pc:docMk/>
            <pc:sldMk cId="3161346573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50.492" v="9872" actId="20577"/>
          <ac:spMkLst>
            <pc:docMk/>
            <pc:sldMk cId="3161346573" sldId="509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24.029" v="10327" actId="478"/>
          <ac:graphicFrameMkLst>
            <pc:docMk/>
            <pc:sldMk cId="3161346573" sldId="5095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24.213" v="10328"/>
          <ac:graphicFrameMkLst>
            <pc:docMk/>
            <pc:sldMk cId="3161346573" sldId="5095"/>
            <ac:graphicFrameMk id="14" creationId="{FD347C36-DF92-4B5C-A3FF-996850FF2A29}"/>
          </ac:graphicFrameMkLst>
        </pc:graphicFrameChg>
      </pc:sldChg>
      <pc:sldChg chg="modSp add del mod">
        <pc:chgData name="Chris Speller" userId="0a97f007-b978-4543-a8a0-9ee0abccdf0a" providerId="ADAL" clId="{221B2FE5-B0DD-4C49-A6BC-EB5E92A971A0}" dt="2021-01-19T18:38:50.654" v="9908" actId="47"/>
        <pc:sldMkLst>
          <pc:docMk/>
          <pc:sldMk cId="481537097" sldId="5096"/>
        </pc:sldMkLst>
        <pc:spChg chg="mod">
          <ac:chgData name="Chris Speller" userId="0a97f007-b978-4543-a8a0-9ee0abccdf0a" providerId="ADAL" clId="{221B2FE5-B0DD-4C49-A6BC-EB5E92A971A0}" dt="2021-01-19T18:33:01.567" v="9825" actId="20577"/>
          <ac:spMkLst>
            <pc:docMk/>
            <pc:sldMk cId="481537097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3:10.207" v="9828" actId="20577"/>
          <ac:spMkLst>
            <pc:docMk/>
            <pc:sldMk cId="481537097" sldId="50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7:15.257" v="9885" actId="20577"/>
          <ac:spMkLst>
            <pc:docMk/>
            <pc:sldMk cId="481537097" sldId="5096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19T18:38:50.654" v="9908" actId="47"/>
        <pc:sldMkLst>
          <pc:docMk/>
          <pc:sldMk cId="1550777710" sldId="5097"/>
        </pc:sldMkLst>
        <pc:spChg chg="mod">
          <ac:chgData name="Chris Speller" userId="0a97f007-b978-4543-a8a0-9ee0abccdf0a" providerId="ADAL" clId="{221B2FE5-B0DD-4C49-A6BC-EB5E92A971A0}" dt="2021-01-19T18:33:47.748" v="9842" actId="20577"/>
          <ac:spMkLst>
            <pc:docMk/>
            <pc:sldMk cId="1550777710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00.990" v="9845" actId="20577"/>
          <ac:spMkLst>
            <pc:docMk/>
            <pc:sldMk cId="1550777710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8:29.659" v="9906" actId="20577"/>
          <ac:spMkLst>
            <pc:docMk/>
            <pc:sldMk cId="1550777710" sldId="509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8:33:35.071" v="9838" actId="1076"/>
          <ac:graphicFrameMkLst>
            <pc:docMk/>
            <pc:sldMk cId="1550777710" sldId="5097"/>
            <ac:graphicFrameMk id="2" creationId="{8AA76152-84F7-4536-A3FC-717EC1C90BE6}"/>
          </ac:graphicFrameMkLst>
        </pc:graphicFrameChg>
      </pc:sldChg>
      <pc:sldChg chg="add">
        <pc:chgData name="Chris Speller" userId="0a97f007-b978-4543-a8a0-9ee0abccdf0a" providerId="ADAL" clId="{221B2FE5-B0DD-4C49-A6BC-EB5E92A971A0}" dt="2021-01-19T18:38:48.532" v="9907"/>
        <pc:sldMkLst>
          <pc:docMk/>
          <pc:sldMk cId="1368382209" sldId="5098"/>
        </pc:sldMkLst>
      </pc:sldChg>
      <pc:sldChg chg="addSp delSp modSp add mod">
        <pc:chgData name="Chris Speller" userId="0a97f007-b978-4543-a8a0-9ee0abccdf0a" providerId="ADAL" clId="{221B2FE5-B0DD-4C49-A6BC-EB5E92A971A0}" dt="2021-01-20T10:27:33.222" v="10332"/>
        <pc:sldMkLst>
          <pc:docMk/>
          <pc:sldMk cId="276631484" sldId="5099"/>
        </pc:sldMkLst>
        <pc:spChg chg="mod">
          <ac:chgData name="Chris Speller" userId="0a97f007-b978-4543-a8a0-9ee0abccdf0a" providerId="ADAL" clId="{221B2FE5-B0DD-4C49-A6BC-EB5E92A971A0}" dt="2021-01-20T10:03:52.263" v="9920" actId="20577"/>
          <ac:spMkLst>
            <pc:docMk/>
            <pc:sldMk cId="276631484" sldId="5099"/>
            <ac:spMk id="10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33.070" v="10331" actId="478"/>
          <ac:graphicFrameMkLst>
            <pc:docMk/>
            <pc:sldMk cId="276631484" sldId="509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3.222" v="10332"/>
          <ac:graphicFrameMkLst>
            <pc:docMk/>
            <pc:sldMk cId="276631484" sldId="5099"/>
            <ac:graphicFrameMk id="14" creationId="{FE904A11-2848-4531-8596-E450C5A8416B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7:30.245" v="10330"/>
        <pc:sldMkLst>
          <pc:docMk/>
          <pc:sldMk cId="2920866161" sldId="5100"/>
        </pc:sldMkLst>
        <pc:graphicFrameChg chg="del">
          <ac:chgData name="Chris Speller" userId="0a97f007-b978-4543-a8a0-9ee0abccdf0a" providerId="ADAL" clId="{221B2FE5-B0DD-4C49-A6BC-EB5E92A971A0}" dt="2021-01-20T10:27:30.062" v="10329" actId="478"/>
          <ac:graphicFrameMkLst>
            <pc:docMk/>
            <pc:sldMk cId="2920866161" sldId="5100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0.245" v="10330"/>
          <ac:graphicFrameMkLst>
            <pc:docMk/>
            <pc:sldMk cId="2920866161" sldId="5100"/>
            <ac:graphicFrameMk id="14" creationId="{7D3C200E-1768-463C-9FBD-0E4980E94709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20T10:06:25.855" v="10134" actId="20577"/>
        <pc:sldMkLst>
          <pc:docMk/>
          <pc:sldMk cId="1573665560" sldId="5101"/>
        </pc:sldMkLst>
        <pc:spChg chg="mod">
          <ac:chgData name="Chris Speller" userId="0a97f007-b978-4543-a8a0-9ee0abccdf0a" providerId="ADAL" clId="{221B2FE5-B0DD-4C49-A6BC-EB5E92A971A0}" dt="2021-01-20T10:05:20.107" v="10060" actId="20577"/>
          <ac:spMkLst>
            <pc:docMk/>
            <pc:sldMk cId="1573665560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5:32.873" v="10069" actId="20577"/>
          <ac:spMkLst>
            <pc:docMk/>
            <pc:sldMk cId="1573665560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6:25.855" v="10134" actId="20577"/>
          <ac:spMkLst>
            <pc:docMk/>
            <pc:sldMk cId="1573665560" sldId="5101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221B2FE5-B0DD-4C49-A6BC-EB5E92A971A0}" dt="2021-01-20T10:07:11.551" v="10151" actId="20577"/>
        <pc:sldMkLst>
          <pc:docMk/>
          <pc:sldMk cId="3395502471" sldId="5102"/>
        </pc:sldMkLst>
        <pc:spChg chg="mod">
          <ac:chgData name="Chris Speller" userId="0a97f007-b978-4543-a8a0-9ee0abccdf0a" providerId="ADAL" clId="{221B2FE5-B0DD-4C49-A6BC-EB5E92A971A0}" dt="2021-01-20T10:06:43.622" v="10140" actId="20577"/>
          <ac:spMkLst>
            <pc:docMk/>
            <pc:sldMk cId="3395502471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7:11.551" v="10151" actId="20577"/>
          <ac:spMkLst>
            <pc:docMk/>
            <pc:sldMk cId="3395502471" sldId="51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0:14:17.450" v="10167" actId="20577"/>
        <pc:sldMkLst>
          <pc:docMk/>
          <pc:sldMk cId="605604958" sldId="5103"/>
        </pc:sldMkLst>
        <pc:spChg chg="mod">
          <ac:chgData name="Chris Speller" userId="0a97f007-b978-4543-a8a0-9ee0abccdf0a" providerId="ADAL" clId="{221B2FE5-B0DD-4C49-A6BC-EB5E92A971A0}" dt="2021-01-20T10:13:53.266" v="10157" actId="20577"/>
          <ac:spMkLst>
            <pc:docMk/>
            <pc:sldMk cId="60560495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00.833" v="10162" actId="20577"/>
          <ac:spMkLst>
            <pc:docMk/>
            <pc:sldMk cId="60560495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17.450" v="10167" actId="20577"/>
          <ac:spMkLst>
            <pc:docMk/>
            <pc:sldMk cId="605604958" sldId="510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03:58.985" v="10774"/>
        <pc:sldMkLst>
          <pc:docMk/>
          <pc:sldMk cId="3714151041" sldId="5104"/>
        </pc:sldMkLst>
        <pc:spChg chg="mod">
          <ac:chgData name="Chris Speller" userId="0a97f007-b978-4543-a8a0-9ee0abccdf0a" providerId="ADAL" clId="{221B2FE5-B0DD-4C49-A6BC-EB5E92A971A0}" dt="2021-01-20T10:16:09.421" v="10223" actId="20577"/>
          <ac:spMkLst>
            <pc:docMk/>
            <pc:sldMk cId="3714151041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11.458" v="10224"/>
          <ac:spMkLst>
            <pc:docMk/>
            <pc:sldMk cId="3714151041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58.985" v="10774"/>
          <ac:spMkLst>
            <pc:docMk/>
            <pc:sldMk cId="3714151041" sldId="5104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17:04.322" v="10258" actId="20577"/>
          <ac:graphicFrameMkLst>
            <pc:docMk/>
            <pc:sldMk cId="3714151041" sldId="5104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4:14.760" v="10775"/>
        <pc:sldMkLst>
          <pc:docMk/>
          <pc:sldMk cId="374799711" sldId="5105"/>
        </pc:sldMkLst>
        <pc:spChg chg="mod">
          <ac:chgData name="Chris Speller" userId="0a97f007-b978-4543-a8a0-9ee0abccdf0a" providerId="ADAL" clId="{221B2FE5-B0DD-4C49-A6BC-EB5E92A971A0}" dt="2021-01-20T10:16:21.969" v="10233" actId="20577"/>
          <ac:spMkLst>
            <pc:docMk/>
            <pc:sldMk cId="374799711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30.301" v="10251" actId="20577"/>
          <ac:spMkLst>
            <pc:docMk/>
            <pc:sldMk cId="374799711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4:14.760" v="10775"/>
          <ac:spMkLst>
            <pc:docMk/>
            <pc:sldMk cId="374799711" sldId="510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1:03:49.022" v="10772" actId="20577"/>
        <pc:sldMkLst>
          <pc:docMk/>
          <pc:sldMk cId="3997619212" sldId="5106"/>
        </pc:sldMkLst>
        <pc:spChg chg="mod">
          <ac:chgData name="Chris Speller" userId="0a97f007-b978-4543-a8a0-9ee0abccdf0a" providerId="ADAL" clId="{221B2FE5-B0DD-4C49-A6BC-EB5E92A971A0}" dt="2021-01-20T10:23:03.134" v="10300"/>
          <ac:spMkLst>
            <pc:docMk/>
            <pc:sldMk cId="3997619212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3:07.934" v="10302"/>
          <ac:spMkLst>
            <pc:docMk/>
            <pc:sldMk cId="3997619212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49.022" v="10772" actId="20577"/>
          <ac:spMkLst>
            <pc:docMk/>
            <pc:sldMk cId="3997619212" sldId="510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39.180" v="10333" actId="478"/>
          <ac:graphicFrameMkLst>
            <pc:docMk/>
            <pc:sldMk cId="3997619212" sldId="510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20T10:23:13.558" v="10304" actId="1076"/>
          <ac:graphicFrameMkLst>
            <pc:docMk/>
            <pc:sldMk cId="3997619212" sldId="510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9.526" v="10334"/>
          <ac:graphicFrameMkLst>
            <pc:docMk/>
            <pc:sldMk cId="3997619212" sldId="5106"/>
            <ac:graphicFrameMk id="14" creationId="{60AD52CA-F083-4B47-9545-0A251D88FFAB}"/>
          </ac:graphicFrameMkLst>
        </pc:graphicFrameChg>
      </pc:sldChg>
      <pc:sldChg chg="modSp add del mod ord">
        <pc:chgData name="Chris Speller" userId="0a97f007-b978-4543-a8a0-9ee0abccdf0a" providerId="ADAL" clId="{221B2FE5-B0DD-4C49-A6BC-EB5E92A971A0}" dt="2021-01-20T10:57:47.623" v="10351" actId="47"/>
        <pc:sldMkLst>
          <pc:docMk/>
          <pc:sldMk cId="961335455" sldId="5107"/>
        </pc:sldMkLst>
        <pc:spChg chg="mod">
          <ac:chgData name="Chris Speller" userId="0a97f007-b978-4543-a8a0-9ee0abccdf0a" providerId="ADAL" clId="{221B2FE5-B0DD-4C49-A6BC-EB5E92A971A0}" dt="2021-01-20T10:28:00.731" v="10344" actId="20577"/>
          <ac:spMkLst>
            <pc:docMk/>
            <pc:sldMk cId="96133545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1.589" v="10345" actId="20577"/>
          <ac:spMkLst>
            <pc:docMk/>
            <pc:sldMk cId="96133545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2.501" v="10346" actId="20577"/>
          <ac:spMkLst>
            <pc:docMk/>
            <pc:sldMk cId="961335455" sldId="510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49:37.940" v="11205" actId="20577"/>
        <pc:sldMkLst>
          <pc:docMk/>
          <pc:sldMk cId="1149229445" sldId="5108"/>
        </pc:sldMkLst>
        <pc:spChg chg="mod">
          <ac:chgData name="Chris Speller" userId="0a97f007-b978-4543-a8a0-9ee0abccdf0a" providerId="ADAL" clId="{221B2FE5-B0DD-4C49-A6BC-EB5E92A971A0}" dt="2021-01-20T11:49:16.917" v="11194" actId="20577"/>
          <ac:spMkLst>
            <pc:docMk/>
            <pc:sldMk cId="1149229445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13.170" v="11191"/>
          <ac:spMkLst>
            <pc:docMk/>
            <pc:sldMk cId="1149229445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37.940" v="11205" actId="20577"/>
          <ac:spMkLst>
            <pc:docMk/>
            <pc:sldMk cId="1149229445" sldId="5108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1:00:31.123" v="10560" actId="122"/>
        <pc:sldMkLst>
          <pc:docMk/>
          <pc:sldMk cId="1721415316" sldId="5109"/>
        </pc:sldMkLst>
        <pc:spChg chg="mod">
          <ac:chgData name="Chris Speller" userId="0a97f007-b978-4543-a8a0-9ee0abccdf0a" providerId="ADAL" clId="{221B2FE5-B0DD-4C49-A6BC-EB5E92A971A0}" dt="2021-01-20T10:58:25.445" v="10509" actId="20577"/>
          <ac:spMkLst>
            <pc:docMk/>
            <pc:sldMk cId="1721415316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58:35.437" v="10520" actId="20577"/>
          <ac:spMkLst>
            <pc:docMk/>
            <pc:sldMk cId="1721415316" sldId="510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1:00:21.559" v="10552"/>
          <ac:spMkLst>
            <pc:docMk/>
            <pc:sldMk cId="1721415316" sldId="5109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1:00:31.123" v="10560" actId="122"/>
          <ac:spMkLst>
            <pc:docMk/>
            <pc:sldMk cId="1721415316" sldId="5109"/>
            <ac:spMk id="13" creationId="{12E14EA7-0DF2-415E-817A-AF89E7323595}"/>
          </ac:spMkLst>
        </pc:spChg>
        <pc:graphicFrameChg chg="mod modGraphic">
          <ac:chgData name="Chris Speller" userId="0a97f007-b978-4543-a8a0-9ee0abccdf0a" providerId="ADAL" clId="{221B2FE5-B0DD-4C49-A6BC-EB5E92A971A0}" dt="2021-01-20T10:59:37.176" v="10540" actId="2165"/>
          <ac:graphicFrameMkLst>
            <pc:docMk/>
            <pc:sldMk cId="1721415316" sldId="5109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1:00:20.634" v="10550" actId="1076"/>
          <ac:graphicFrameMkLst>
            <pc:docMk/>
            <pc:sldMk cId="1721415316" sldId="510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8:10.311" v="10827" actId="122"/>
        <pc:sldMkLst>
          <pc:docMk/>
          <pc:sldMk cId="3492909051" sldId="5110"/>
        </pc:sldMkLst>
        <pc:spChg chg="mod">
          <ac:chgData name="Chris Speller" userId="0a97f007-b978-4543-a8a0-9ee0abccdf0a" providerId="ADAL" clId="{221B2FE5-B0DD-4C49-A6BC-EB5E92A971A0}" dt="2021-01-20T11:07:33.726" v="10807" actId="20577"/>
          <ac:spMkLst>
            <pc:docMk/>
            <pc:sldMk cId="3492909051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7:42.098" v="10813" actId="20577"/>
          <ac:spMkLst>
            <pc:docMk/>
            <pc:sldMk cId="3492909051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8:10.311" v="10827" actId="122"/>
          <ac:spMkLst>
            <pc:docMk/>
            <pc:sldMk cId="3492909051" sldId="511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14:16.309" v="11056" actId="1076"/>
        <pc:sldMkLst>
          <pc:docMk/>
          <pc:sldMk cId="4120701921" sldId="5111"/>
        </pc:sldMkLst>
        <pc:spChg chg="mod">
          <ac:chgData name="Chris Speller" userId="0a97f007-b978-4543-a8a0-9ee0abccdf0a" providerId="ADAL" clId="{221B2FE5-B0DD-4C49-A6BC-EB5E92A971A0}" dt="2021-01-20T11:14:06.994" v="11053" actId="20577"/>
          <ac:spMkLst>
            <pc:docMk/>
            <pc:sldMk cId="4120701921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2.103" v="11054"/>
          <ac:spMkLst>
            <pc:docMk/>
            <pc:sldMk cId="4120701921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6.309" v="11056" actId="1076"/>
          <ac:spMkLst>
            <pc:docMk/>
            <pc:sldMk cId="4120701921" sldId="511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221B2FE5-B0DD-4C49-A6BC-EB5E92A971A0}" dt="2021-01-20T11:48:15.291" v="11069" actId="20577"/>
        <pc:sldMkLst>
          <pc:docMk/>
          <pc:sldMk cId="4287470500" sldId="5112"/>
        </pc:sldMkLst>
        <pc:spChg chg="mod">
          <ac:chgData name="Chris Speller" userId="0a97f007-b978-4543-a8a0-9ee0abccdf0a" providerId="ADAL" clId="{221B2FE5-B0DD-4C49-A6BC-EB5E92A971A0}" dt="2021-01-20T11:14:25.682" v="11057" actId="20577"/>
          <ac:spMkLst>
            <pc:docMk/>
            <pc:sldMk cId="4287470500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8:15.291" v="11069" actId="20577"/>
          <ac:spMkLst>
            <pc:docMk/>
            <pc:sldMk cId="4287470500" sldId="511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55:06.936" v="11606" actId="20577"/>
        <pc:sldMkLst>
          <pc:docMk/>
          <pc:sldMk cId="75678073" sldId="5113"/>
        </pc:sldMkLst>
        <pc:spChg chg="mod">
          <ac:chgData name="Chris Speller" userId="0a97f007-b978-4543-a8a0-9ee0abccdf0a" providerId="ADAL" clId="{221B2FE5-B0DD-4C49-A6BC-EB5E92A971A0}" dt="2021-01-20T11:53:02.151" v="11517" actId="20577"/>
          <ac:spMkLst>
            <pc:docMk/>
            <pc:sldMk cId="7567807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2:26.585" v="11497" actId="404"/>
          <ac:spMkLst>
            <pc:docMk/>
            <pc:sldMk cId="7567807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06.936" v="11606" actId="20577"/>
          <ac:spMkLst>
            <pc:docMk/>
            <pc:sldMk cId="75678073" sldId="511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1:55:42.037" v="11631" actId="20577"/>
        <pc:sldMkLst>
          <pc:docMk/>
          <pc:sldMk cId="3305143972" sldId="5114"/>
        </pc:sldMkLst>
        <pc:spChg chg="mod">
          <ac:chgData name="Chris Speller" userId="0a97f007-b978-4543-a8a0-9ee0abccdf0a" providerId="ADAL" clId="{221B2FE5-B0DD-4C49-A6BC-EB5E92A971A0}" dt="2021-01-20T11:55:35.573" v="11622" actId="20577"/>
          <ac:spMkLst>
            <pc:docMk/>
            <pc:sldMk cId="3305143972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42.037" v="11631" actId="20577"/>
          <ac:spMkLst>
            <pc:docMk/>
            <pc:sldMk cId="3305143972" sldId="5114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2.028" v="11633"/>
        <pc:sldMkLst>
          <pc:docMk/>
          <pc:sldMk cId="498867037" sldId="5115"/>
        </pc:sldMkLst>
      </pc:sldChg>
      <pc:sldChg chg="modSp add modAnim">
        <pc:chgData name="Chris Speller" userId="0a97f007-b978-4543-a8a0-9ee0abccdf0a" providerId="ADAL" clId="{221B2FE5-B0DD-4C49-A6BC-EB5E92A971A0}" dt="2021-01-20T11:57:33.574" v="11674" actId="20577"/>
        <pc:sldMkLst>
          <pc:docMk/>
          <pc:sldMk cId="1463256278" sldId="5115"/>
        </pc:sldMkLst>
        <pc:spChg chg="mod">
          <ac:chgData name="Chris Speller" userId="0a97f007-b978-4543-a8a0-9ee0abccdf0a" providerId="ADAL" clId="{221B2FE5-B0DD-4C49-A6BC-EB5E92A971A0}" dt="2021-01-20T11:56:52.796" v="11642" actId="20577"/>
          <ac:spMkLst>
            <pc:docMk/>
            <pc:sldMk cId="1463256278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6:57.713" v="11649" actId="20577"/>
          <ac:spMkLst>
            <pc:docMk/>
            <pc:sldMk cId="1463256278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7:33.574" v="11674" actId="20577"/>
          <ac:spMkLst>
            <pc:docMk/>
            <pc:sldMk cId="1463256278" sldId="511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8.480" v="11635"/>
        <pc:sldMkLst>
          <pc:docMk/>
          <pc:sldMk cId="4053575834" sldId="5115"/>
        </pc:sldMkLst>
      </pc:sldChg>
      <pc:sldChg chg="modSp add">
        <pc:chgData name="Chris Speller" userId="0a97f007-b978-4543-a8a0-9ee0abccdf0a" providerId="ADAL" clId="{221B2FE5-B0DD-4C49-A6BC-EB5E92A971A0}" dt="2021-01-20T11:58:53.214" v="11717" actId="20577"/>
        <pc:sldMkLst>
          <pc:docMk/>
          <pc:sldMk cId="3460386899" sldId="5116"/>
        </pc:sldMkLst>
        <pc:spChg chg="mod">
          <ac:chgData name="Chris Speller" userId="0a97f007-b978-4543-a8a0-9ee0abccdf0a" providerId="ADAL" clId="{221B2FE5-B0DD-4C49-A6BC-EB5E92A971A0}" dt="2021-01-20T11:58:12.689" v="11678" actId="20577"/>
          <ac:spMkLst>
            <pc:docMk/>
            <pc:sldMk cId="3460386899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16.128" v="11681" actId="20577"/>
          <ac:spMkLst>
            <pc:docMk/>
            <pc:sldMk cId="3460386899" sldId="51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53.214" v="11717" actId="20577"/>
          <ac:spMkLst>
            <pc:docMk/>
            <pc:sldMk cId="3460386899" sldId="511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2:00:15.584" v="11763" actId="20577"/>
        <pc:sldMkLst>
          <pc:docMk/>
          <pc:sldMk cId="1947961790" sldId="5117"/>
        </pc:sldMkLst>
        <pc:spChg chg="mod">
          <ac:chgData name="Chris Speller" userId="0a97f007-b978-4543-a8a0-9ee0abccdf0a" providerId="ADAL" clId="{221B2FE5-B0DD-4C49-A6BC-EB5E92A971A0}" dt="2021-01-20T11:59:21.961" v="11723" actId="20577"/>
          <ac:spMkLst>
            <pc:docMk/>
            <pc:sldMk cId="194796179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9:26.865" v="11729" actId="20577"/>
          <ac:spMkLst>
            <pc:docMk/>
            <pc:sldMk cId="1947961790" sldId="51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0:15.584" v="11763" actId="20577"/>
          <ac:spMkLst>
            <pc:docMk/>
            <pc:sldMk cId="1947961790" sldId="511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2:04:08.790" v="12307" actId="20577"/>
        <pc:sldMkLst>
          <pc:docMk/>
          <pc:sldMk cId="2816307253" sldId="5118"/>
        </pc:sldMkLst>
        <pc:spChg chg="mod">
          <ac:chgData name="Chris Speller" userId="0a97f007-b978-4543-a8a0-9ee0abccdf0a" providerId="ADAL" clId="{221B2FE5-B0DD-4C49-A6BC-EB5E92A971A0}" dt="2021-01-20T12:03:25.531" v="12171" actId="20577"/>
          <ac:spMkLst>
            <pc:docMk/>
            <pc:sldMk cId="2816307253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3:18.756" v="12165"/>
          <ac:spMkLst>
            <pc:docMk/>
            <pc:sldMk cId="2816307253" sldId="51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4:08.790" v="12307" actId="20577"/>
          <ac:spMkLst>
            <pc:docMk/>
            <pc:sldMk cId="2816307253" sldId="511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0T12:14:43.640" v="12763" actId="20577"/>
        <pc:sldMkLst>
          <pc:docMk/>
          <pc:sldMk cId="2528847104" sldId="5119"/>
        </pc:sldMkLst>
        <pc:spChg chg="mod">
          <ac:chgData name="Chris Speller" userId="0a97f007-b978-4543-a8a0-9ee0abccdf0a" providerId="ADAL" clId="{221B2FE5-B0DD-4C49-A6BC-EB5E92A971A0}" dt="2021-01-20T12:13:27.982" v="12743" actId="20577"/>
          <ac:spMkLst>
            <pc:docMk/>
            <pc:sldMk cId="2528847104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3:34.782" v="12755" actId="20577"/>
          <ac:spMkLst>
            <pc:docMk/>
            <pc:sldMk cId="2528847104" sldId="51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4:43.640" v="12763" actId="20577"/>
          <ac:spMkLst>
            <pc:docMk/>
            <pc:sldMk cId="2528847104" sldId="511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20T12:13:15.428" v="12729" actId="478"/>
          <ac:picMkLst>
            <pc:docMk/>
            <pc:sldMk cId="2528847104" sldId="5119"/>
            <ac:picMk id="3" creationId="{904A8732-4783-426D-97CE-1DFD52149555}"/>
          </ac:picMkLst>
        </pc:picChg>
      </pc:sldChg>
      <pc:sldChg chg="addSp delSp add mod ord">
        <pc:chgData name="Chris Speller" userId="0a97f007-b978-4543-a8a0-9ee0abccdf0a" providerId="ADAL" clId="{221B2FE5-B0DD-4C49-A6BC-EB5E92A971A0}" dt="2021-01-20T12:15:05.123" v="12769" actId="478"/>
        <pc:sldMkLst>
          <pc:docMk/>
          <pc:sldMk cId="2925355985" sldId="5120"/>
        </pc:sldMkLst>
        <pc:picChg chg="add del">
          <ac:chgData name="Chris Speller" userId="0a97f007-b978-4543-a8a0-9ee0abccdf0a" providerId="ADAL" clId="{221B2FE5-B0DD-4C49-A6BC-EB5E92A971A0}" dt="2021-01-20T12:15:05.123" v="12769" actId="478"/>
          <ac:picMkLst>
            <pc:docMk/>
            <pc:sldMk cId="2925355985" sldId="5120"/>
            <ac:picMk id="3" creationId="{904A8732-4783-426D-97CE-1DFD52149555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2:21:29.707" v="13205" actId="478"/>
        <pc:sldMkLst>
          <pc:docMk/>
          <pc:sldMk cId="362598530" sldId="5121"/>
        </pc:sldMkLst>
        <pc:spChg chg="mod">
          <ac:chgData name="Chris Speller" userId="0a97f007-b978-4543-a8a0-9ee0abccdf0a" providerId="ADAL" clId="{221B2FE5-B0DD-4C49-A6BC-EB5E92A971A0}" dt="2021-01-20T12:17:34.222" v="13131" actId="20577"/>
          <ac:spMkLst>
            <pc:docMk/>
            <pc:sldMk cId="362598530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8:03.314" v="13152" actId="120"/>
          <ac:spMkLst>
            <pc:docMk/>
            <pc:sldMk cId="362598530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21:28.102" v="13204" actId="20577"/>
          <ac:spMkLst>
            <pc:docMk/>
            <pc:sldMk cId="362598530" sldId="5121"/>
            <ac:spMk id="12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0T12:21:29.707" v="13205" actId="478"/>
          <ac:picMkLst>
            <pc:docMk/>
            <pc:sldMk cId="362598530" sldId="5121"/>
            <ac:picMk id="3" creationId="{904A8732-4783-426D-97CE-1DFD52149555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3:09:09.965" v="13820" actId="20577"/>
        <pc:sldMkLst>
          <pc:docMk/>
          <pc:sldMk cId="2982560497" sldId="5122"/>
        </pc:sldMkLst>
        <pc:spChg chg="mod">
          <ac:chgData name="Chris Speller" userId="0a97f007-b978-4543-a8a0-9ee0abccdf0a" providerId="ADAL" clId="{221B2FE5-B0DD-4C49-A6BC-EB5E92A971A0}" dt="2021-01-20T13:04:17.690" v="13705" actId="20577"/>
          <ac:spMkLst>
            <pc:docMk/>
            <pc:sldMk cId="2982560497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06.840" v="13819" actId="20577"/>
          <ac:spMkLst>
            <pc:docMk/>
            <pc:sldMk cId="2982560497" sldId="5122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3:02:42.890" v="13688"/>
          <ac:spMkLst>
            <pc:docMk/>
            <pc:sldMk cId="2982560497" sldId="5122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3:09:09.965" v="13820" actId="20577"/>
          <ac:spMkLst>
            <pc:docMk/>
            <pc:sldMk cId="2982560497" sldId="5122"/>
            <ac:spMk id="14" creationId="{005896CF-8919-4782-AB24-83CDCF746DD4}"/>
          </ac:spMkLst>
        </pc:spChg>
        <pc:graphicFrameChg chg="add del mod modGraphic">
          <ac:chgData name="Chris Speller" userId="0a97f007-b978-4543-a8a0-9ee0abccdf0a" providerId="ADAL" clId="{221B2FE5-B0DD-4C49-A6BC-EB5E92A971A0}" dt="2021-01-20T12:51:45.140" v="13295" actId="478"/>
          <ac:graphicFrameMkLst>
            <pc:docMk/>
            <pc:sldMk cId="2982560497" sldId="5122"/>
            <ac:graphicFrameMk id="13" creationId="{0D114FC0-5213-4535-BDBE-6CBCDE784644}"/>
          </ac:graphicFrameMkLst>
        </pc:graphicFrameChg>
        <pc:picChg chg="add del mod modCrop">
          <ac:chgData name="Chris Speller" userId="0a97f007-b978-4543-a8a0-9ee0abccdf0a" providerId="ADAL" clId="{221B2FE5-B0DD-4C49-A6BC-EB5E92A971A0}" dt="2021-01-20T13:07:12.682" v="13816" actId="478"/>
          <ac:picMkLst>
            <pc:docMk/>
            <pc:sldMk cId="2982560497" sldId="5122"/>
            <ac:picMk id="3" creationId="{D23A67E2-026B-4804-8484-D11706BF7897}"/>
          </ac:picMkLst>
        </pc:picChg>
        <pc:picChg chg="add del mod">
          <ac:chgData name="Chris Speller" userId="0a97f007-b978-4543-a8a0-9ee0abccdf0a" providerId="ADAL" clId="{221B2FE5-B0DD-4C49-A6BC-EB5E92A971A0}" dt="2021-01-20T13:07:13.084" v="13817" actId="478"/>
          <ac:picMkLst>
            <pc:docMk/>
            <pc:sldMk cId="2982560497" sldId="5122"/>
            <ac:picMk id="7" creationId="{16785163-F6C0-42ED-BCC2-A77D089CC9F5}"/>
          </ac:picMkLst>
        </pc:picChg>
      </pc:sldChg>
      <pc:sldChg chg="addSp delSp modSp add mod ord delAnim modAnim">
        <pc:chgData name="Chris Speller" userId="0a97f007-b978-4543-a8a0-9ee0abccdf0a" providerId="ADAL" clId="{221B2FE5-B0DD-4C49-A6BC-EB5E92A971A0}" dt="2021-01-20T12:54:25.612" v="13307"/>
        <pc:sldMkLst>
          <pc:docMk/>
          <pc:sldMk cId="3727219283" sldId="5123"/>
        </pc:sldMkLst>
        <pc:spChg chg="del">
          <ac:chgData name="Chris Speller" userId="0a97f007-b978-4543-a8a0-9ee0abccdf0a" providerId="ADAL" clId="{221B2FE5-B0DD-4C49-A6BC-EB5E92A971A0}" dt="2021-01-20T12:51:39.732" v="13292" actId="478"/>
          <ac:spMkLst>
            <pc:docMk/>
            <pc:sldMk cId="3727219283" sldId="5123"/>
            <ac:spMk id="12" creationId="{00000000-0000-0000-0000-000000000000}"/>
          </ac:spMkLst>
        </pc:spChg>
        <pc:graphicFrameChg chg="modGraphic">
          <ac:chgData name="Chris Speller" userId="0a97f007-b978-4543-a8a0-9ee0abccdf0a" providerId="ADAL" clId="{221B2FE5-B0DD-4C49-A6BC-EB5E92A971A0}" dt="2021-01-20T12:51:35.836" v="13291" actId="122"/>
          <ac:graphicFrameMkLst>
            <pc:docMk/>
            <pc:sldMk cId="3727219283" sldId="5123"/>
            <ac:graphicFrameMk id="13" creationId="{0D114FC0-5213-4535-BDBE-6CBCDE784644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2:51:03.665" v="13280" actId="1076"/>
          <ac:graphicFrameMkLst>
            <pc:docMk/>
            <pc:sldMk cId="3727219283" sldId="5123"/>
            <ac:graphicFrameMk id="14" creationId="{EFC2E806-9022-4976-BC4E-BF51F9C476FA}"/>
          </ac:graphicFrameMkLst>
        </pc:graphicFrameChg>
        <pc:picChg chg="add mod">
          <ac:chgData name="Chris Speller" userId="0a97f007-b978-4543-a8a0-9ee0abccdf0a" providerId="ADAL" clId="{221B2FE5-B0DD-4C49-A6BC-EB5E92A971A0}" dt="2021-01-20T12:53:17.404" v="13298" actId="14100"/>
          <ac:picMkLst>
            <pc:docMk/>
            <pc:sldMk cId="3727219283" sldId="5123"/>
            <ac:picMk id="3" creationId="{3F645EC7-92D6-401D-9303-1897B75E8326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3:09:37.107" v="13826" actId="478"/>
        <pc:sldMkLst>
          <pc:docMk/>
          <pc:sldMk cId="2002760903" sldId="5124"/>
        </pc:sldMkLst>
        <pc:spChg chg="mod">
          <ac:chgData name="Chris Speller" userId="0a97f007-b978-4543-a8a0-9ee0abccdf0a" providerId="ADAL" clId="{221B2FE5-B0DD-4C49-A6BC-EB5E92A971A0}" dt="2021-01-20T13:06:54.121" v="13814" actId="20577"/>
          <ac:spMkLst>
            <pc:docMk/>
            <pc:sldMk cId="200276090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12.447" v="13821" actId="20577"/>
          <ac:spMkLst>
            <pc:docMk/>
            <pc:sldMk cId="2002760903" sldId="51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31.420" v="13823" actId="20577"/>
          <ac:spMkLst>
            <pc:docMk/>
            <pc:sldMk cId="2002760903" sldId="512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3:07:15.050" v="13818" actId="478"/>
          <ac:picMkLst>
            <pc:docMk/>
            <pc:sldMk cId="2002760903" sldId="5124"/>
            <ac:picMk id="3" creationId="{D23A67E2-026B-4804-8484-D11706BF7897}"/>
          </ac:picMkLst>
        </pc:picChg>
        <pc:picChg chg="del mod">
          <ac:chgData name="Chris Speller" userId="0a97f007-b978-4543-a8a0-9ee0abccdf0a" providerId="ADAL" clId="{221B2FE5-B0DD-4C49-A6BC-EB5E92A971A0}" dt="2021-01-20T13:09:37.107" v="13826" actId="478"/>
          <ac:picMkLst>
            <pc:docMk/>
            <pc:sldMk cId="2002760903" sldId="5124"/>
            <ac:picMk id="7" creationId="{16785163-F6C0-42ED-BCC2-A77D089CC9F5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0T13:23:24.771" v="14111" actId="478"/>
        <pc:sldMkLst>
          <pc:docMk/>
          <pc:sldMk cId="23096923" sldId="5125"/>
        </pc:sldMkLst>
        <pc:spChg chg="mod">
          <ac:chgData name="Chris Speller" userId="0a97f007-b978-4543-a8a0-9ee0abccdf0a" providerId="ADAL" clId="{221B2FE5-B0DD-4C49-A6BC-EB5E92A971A0}" dt="2021-01-20T13:20:21.568" v="13924" actId="20577"/>
          <ac:spMkLst>
            <pc:docMk/>
            <pc:sldMk cId="23096923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0:50.809" v="13962" actId="20577"/>
          <ac:spMkLst>
            <pc:docMk/>
            <pc:sldMk cId="23096923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3:19.572" v="14110" actId="6549"/>
          <ac:spMkLst>
            <pc:docMk/>
            <pc:sldMk cId="23096923" sldId="5125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0T13:23:24.771" v="14111" actId="478"/>
          <ac:picMkLst>
            <pc:docMk/>
            <pc:sldMk cId="23096923" sldId="5125"/>
            <ac:picMk id="7" creationId="{16785163-F6C0-42ED-BCC2-A77D089CC9F5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2T12:57:21.842" v="29560" actId="20577"/>
        <pc:sldMkLst>
          <pc:docMk/>
          <pc:sldMk cId="3355083747" sldId="5126"/>
        </pc:sldMkLst>
        <pc:spChg chg="mod">
          <ac:chgData name="Chris Speller" userId="0a97f007-b978-4543-a8a0-9ee0abccdf0a" providerId="ADAL" clId="{221B2FE5-B0DD-4C49-A6BC-EB5E92A971A0}" dt="2021-01-22T12:57:21.842" v="29560" actId="20577"/>
          <ac:spMkLst>
            <pc:docMk/>
            <pc:sldMk cId="3355083747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2:31.282" v="29455" actId="20577"/>
          <ac:spMkLst>
            <pc:docMk/>
            <pc:sldMk cId="3355083747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6:55.911" v="29522" actId="20577"/>
          <ac:spMkLst>
            <pc:docMk/>
            <pc:sldMk cId="3355083747" sldId="5126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5:40:18.428" v="14390" actId="1076"/>
        <pc:sldMkLst>
          <pc:docMk/>
          <pc:sldMk cId="904924" sldId="5127"/>
        </pc:sldMkLst>
        <pc:spChg chg="mod">
          <ac:chgData name="Chris Speller" userId="0a97f007-b978-4543-a8a0-9ee0abccdf0a" providerId="ADAL" clId="{221B2FE5-B0DD-4C49-A6BC-EB5E92A971A0}" dt="2021-01-20T15:40:11.854" v="14387" actId="6549"/>
          <ac:spMkLst>
            <pc:docMk/>
            <pc:sldMk cId="904924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0:12.827" v="14389" actId="6549"/>
          <ac:spMkLst>
            <pc:docMk/>
            <pc:sldMk cId="904924" sldId="5127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0:18.428" v="14390" actId="1076"/>
          <ac:spMkLst>
            <pc:docMk/>
            <pc:sldMk cId="904924" sldId="5127"/>
            <ac:spMk id="12" creationId="{ADDF20D9-057F-4BC9-8988-41B633A801D2}"/>
          </ac:spMkLst>
        </pc:spChg>
        <pc:graphicFrameChg chg="del modGraphic">
          <ac:chgData name="Chris Speller" userId="0a97f007-b978-4543-a8a0-9ee0abccdf0a" providerId="ADAL" clId="{221B2FE5-B0DD-4C49-A6BC-EB5E92A971A0}" dt="2021-01-20T15:35:48.539" v="14195" actId="478"/>
          <ac:graphicFrameMkLst>
            <pc:docMk/>
            <pc:sldMk cId="904924" sldId="5127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36:27.089" v="14310" actId="478"/>
          <ac:graphicFrameMkLst>
            <pc:docMk/>
            <pc:sldMk cId="904924" sldId="5127"/>
            <ac:graphicFrameMk id="14" creationId="{EFC2E806-9022-4976-BC4E-BF51F9C476FA}"/>
          </ac:graphicFrameMkLst>
        </pc:graphicFrameChg>
        <pc:picChg chg="mod modCrop">
          <ac:chgData name="Chris Speller" userId="0a97f007-b978-4543-a8a0-9ee0abccdf0a" providerId="ADAL" clId="{221B2FE5-B0DD-4C49-A6BC-EB5E92A971A0}" dt="2021-01-20T15:40:09.772" v="14385" actId="1076"/>
          <ac:picMkLst>
            <pc:docMk/>
            <pc:sldMk cId="904924" sldId="5127"/>
            <ac:picMk id="3" creationId="{3F645EC7-92D6-401D-9303-1897B75E8326}"/>
          </ac:picMkLst>
        </pc:picChg>
        <pc:picChg chg="add mod">
          <ac:chgData name="Chris Speller" userId="0a97f007-b978-4543-a8a0-9ee0abccdf0a" providerId="ADAL" clId="{221B2FE5-B0DD-4C49-A6BC-EB5E92A971A0}" dt="2021-01-20T15:39:59.533" v="14381" actId="1076"/>
          <ac:picMkLst>
            <pc:docMk/>
            <pc:sldMk cId="904924" sldId="5127"/>
            <ac:picMk id="6" creationId="{A1C2A40D-6713-4141-B048-C30FDB3B209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49:44.121" v="14670" actId="20577"/>
        <pc:sldMkLst>
          <pc:docMk/>
          <pc:sldMk cId="280481038" sldId="5128"/>
        </pc:sldMkLst>
        <pc:spChg chg="mod">
          <ac:chgData name="Chris Speller" userId="0a97f007-b978-4543-a8a0-9ee0abccdf0a" providerId="ADAL" clId="{221B2FE5-B0DD-4C49-A6BC-EB5E92A971A0}" dt="2021-01-20T15:46:40.441" v="14625" actId="20577"/>
          <ac:spMkLst>
            <pc:docMk/>
            <pc:sldMk cId="280481038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2:37.872" v="14495"/>
          <ac:spMkLst>
            <pc:docMk/>
            <pc:sldMk cId="280481038" sldId="512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7:40.063" v="14647" actId="1076"/>
          <ac:spMkLst>
            <pc:docMk/>
            <pc:sldMk cId="280481038" sldId="5128"/>
            <ac:spMk id="19" creationId="{43ACC17F-FC84-4ED6-A840-A01AB25DD1A5}"/>
          </ac:spMkLst>
        </pc:spChg>
        <pc:graphicFrameChg chg="mod modGraphic">
          <ac:chgData name="Chris Speller" userId="0a97f007-b978-4543-a8a0-9ee0abccdf0a" providerId="ADAL" clId="{221B2FE5-B0DD-4C49-A6BC-EB5E92A971A0}" dt="2021-01-20T15:49:44.121" v="14670" actId="20577"/>
          <ac:graphicFrameMkLst>
            <pc:docMk/>
            <pc:sldMk cId="280481038" sldId="5128"/>
            <ac:graphicFrameMk id="13" creationId="{0D114FC0-5213-4535-BDBE-6CBCDE784644}"/>
          </ac:graphicFrameMkLst>
        </pc:graphicFrameChg>
        <pc:graphicFrameChg chg="del mod modGraphic">
          <ac:chgData name="Chris Speller" userId="0a97f007-b978-4543-a8a0-9ee0abccdf0a" providerId="ADAL" clId="{221B2FE5-B0DD-4C49-A6BC-EB5E92A971A0}" dt="2021-01-20T15:45:55.467" v="14610" actId="478"/>
          <ac:graphicFrameMkLst>
            <pc:docMk/>
            <pc:sldMk cId="280481038" sldId="5128"/>
            <ac:graphicFrameMk id="14" creationId="{EFC2E806-9022-4976-BC4E-BF51F9C476FA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46:01.055" v="14612" actId="1076"/>
          <ac:graphicFrameMkLst>
            <pc:docMk/>
            <pc:sldMk cId="280481038" sldId="5128"/>
            <ac:graphicFrameMk id="15" creationId="{079446AE-5BDA-4256-89E0-96C7B094C227}"/>
          </ac:graphicFrameMkLst>
        </pc:graphicFrameChg>
        <pc:picChg chg="del">
          <ac:chgData name="Chris Speller" userId="0a97f007-b978-4543-a8a0-9ee0abccdf0a" providerId="ADAL" clId="{221B2FE5-B0DD-4C49-A6BC-EB5E92A971A0}" dt="2021-01-20T15:42:40.042" v="14496" actId="478"/>
          <ac:picMkLst>
            <pc:docMk/>
            <pc:sldMk cId="280481038" sldId="5128"/>
            <ac:picMk id="3" creationId="{3F645EC7-92D6-401D-9303-1897B75E8326}"/>
          </ac:picMkLst>
        </pc:picChg>
        <pc:picChg chg="add del mod">
          <ac:chgData name="Chris Speller" userId="0a97f007-b978-4543-a8a0-9ee0abccdf0a" providerId="ADAL" clId="{221B2FE5-B0DD-4C49-A6BC-EB5E92A971A0}" dt="2021-01-20T15:48:23.441" v="14661" actId="478"/>
          <ac:picMkLst>
            <pc:docMk/>
            <pc:sldMk cId="280481038" sldId="5128"/>
            <ac:picMk id="6" creationId="{C18E0490-A008-44D2-8E0C-9550954C7CF4}"/>
          </ac:picMkLst>
        </pc:picChg>
        <pc:picChg chg="add del mod">
          <ac:chgData name="Chris Speller" userId="0a97f007-b978-4543-a8a0-9ee0abccdf0a" providerId="ADAL" clId="{221B2FE5-B0DD-4C49-A6BC-EB5E92A971A0}" dt="2021-01-20T15:44:44.705" v="14529" actId="478"/>
          <ac:picMkLst>
            <pc:docMk/>
            <pc:sldMk cId="280481038" sldId="5128"/>
            <ac:picMk id="12" creationId="{2BA1A8B5-A698-4AD3-BC36-596F682DF5DF}"/>
          </ac:picMkLst>
        </pc:picChg>
        <pc:picChg chg="add del mod">
          <ac:chgData name="Chris Speller" userId="0a97f007-b978-4543-a8a0-9ee0abccdf0a" providerId="ADAL" clId="{221B2FE5-B0DD-4C49-A6BC-EB5E92A971A0}" dt="2021-01-20T15:46:57.090" v="14631" actId="22"/>
          <ac:picMkLst>
            <pc:docMk/>
            <pc:sldMk cId="280481038" sldId="5128"/>
            <ac:picMk id="16" creationId="{8DDEDB3F-997E-4DE9-B229-D7BDE8F37823}"/>
          </ac:picMkLst>
        </pc:picChg>
        <pc:picChg chg="add mod">
          <ac:chgData name="Chris Speller" userId="0a97f007-b978-4543-a8a0-9ee0abccdf0a" providerId="ADAL" clId="{221B2FE5-B0DD-4C49-A6BC-EB5E92A971A0}" dt="2021-01-20T15:47:21.973" v="14636" actId="1076"/>
          <ac:picMkLst>
            <pc:docMk/>
            <pc:sldMk cId="280481038" sldId="5128"/>
            <ac:picMk id="18" creationId="{174EFC9E-1163-4FB7-AA52-97E3B9F42DAC}"/>
          </ac:picMkLst>
        </pc:picChg>
        <pc:picChg chg="add mod">
          <ac:chgData name="Chris Speller" userId="0a97f007-b978-4543-a8a0-9ee0abccdf0a" providerId="ADAL" clId="{221B2FE5-B0DD-4C49-A6BC-EB5E92A971A0}" dt="2021-01-20T15:48:06.925" v="14653" actId="1076"/>
          <ac:picMkLst>
            <pc:docMk/>
            <pc:sldMk cId="280481038" sldId="5128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54:50.354" v="14802" actId="6549"/>
        <pc:sldMkLst>
          <pc:docMk/>
          <pc:sldMk cId="2729802488" sldId="5129"/>
        </pc:sldMkLst>
        <pc:spChg chg="mod">
          <ac:chgData name="Chris Speller" userId="0a97f007-b978-4543-a8a0-9ee0abccdf0a" providerId="ADAL" clId="{221B2FE5-B0DD-4C49-A6BC-EB5E92A971A0}" dt="2021-01-20T15:51:11.841" v="14741" actId="20577"/>
          <ac:spMkLst>
            <pc:docMk/>
            <pc:sldMk cId="2729802488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1:14.777" v="14742"/>
          <ac:spMkLst>
            <pc:docMk/>
            <pc:sldMk cId="2729802488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4:50.354" v="14802" actId="6549"/>
          <ac:spMkLst>
            <pc:docMk/>
            <pc:sldMk cId="2729802488" sldId="5129"/>
            <ac:spMk id="19" creationId="{43ACC17F-FC84-4ED6-A840-A01AB25DD1A5}"/>
          </ac:spMkLst>
        </pc:spChg>
        <pc:graphicFrameChg chg="del">
          <ac:chgData name="Chris Speller" userId="0a97f007-b978-4543-a8a0-9ee0abccdf0a" providerId="ADAL" clId="{221B2FE5-B0DD-4C49-A6BC-EB5E92A971A0}" dt="2021-01-20T15:50:43.793" v="14730" actId="478"/>
          <ac:graphicFrameMkLst>
            <pc:docMk/>
            <pc:sldMk cId="2729802488" sldId="5129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51:16.530" v="14743" actId="478"/>
          <ac:graphicFrameMkLst>
            <pc:docMk/>
            <pc:sldMk cId="2729802488" sldId="5129"/>
            <ac:graphicFrameMk id="15" creationId="{079446AE-5BDA-4256-89E0-96C7B094C227}"/>
          </ac:graphicFrameMkLst>
        </pc:graphicFrameChg>
        <pc:picChg chg="add del mod">
          <ac:chgData name="Chris Speller" userId="0a97f007-b978-4543-a8a0-9ee0abccdf0a" providerId="ADAL" clId="{221B2FE5-B0DD-4C49-A6BC-EB5E92A971A0}" dt="2021-01-20T15:54:20.737" v="14783" actId="478"/>
          <ac:picMkLst>
            <pc:docMk/>
            <pc:sldMk cId="2729802488" sldId="5129"/>
            <ac:picMk id="3" creationId="{68318F40-1A68-4727-B149-1B58646E036D}"/>
          </ac:picMkLst>
        </pc:picChg>
        <pc:picChg chg="add mod">
          <ac:chgData name="Chris Speller" userId="0a97f007-b978-4543-a8a0-9ee0abccdf0a" providerId="ADAL" clId="{221B2FE5-B0DD-4C49-A6BC-EB5E92A971A0}" dt="2021-01-20T15:54:30.267" v="14789" actId="1076"/>
          <ac:picMkLst>
            <pc:docMk/>
            <pc:sldMk cId="2729802488" sldId="5129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5:51:23.593" v="14749" actId="1076"/>
          <ac:picMkLst>
            <pc:docMk/>
            <pc:sldMk cId="2729802488" sldId="5129"/>
            <ac:picMk id="16" creationId="{770FCD94-C31C-42FC-8AA4-9CDF7863C144}"/>
          </ac:picMkLst>
        </pc:picChg>
        <pc:picChg chg="del">
          <ac:chgData name="Chris Speller" userId="0a97f007-b978-4543-a8a0-9ee0abccdf0a" providerId="ADAL" clId="{221B2FE5-B0DD-4C49-A6BC-EB5E92A971A0}" dt="2021-01-20T15:51:16.945" v="14744" actId="478"/>
          <ac:picMkLst>
            <pc:docMk/>
            <pc:sldMk cId="2729802488" sldId="5129"/>
            <ac:picMk id="18" creationId="{174EFC9E-1163-4FB7-AA52-97E3B9F42DAC}"/>
          </ac:picMkLst>
        </pc:picChg>
        <pc:picChg chg="del">
          <ac:chgData name="Chris Speller" userId="0a97f007-b978-4543-a8a0-9ee0abccdf0a" providerId="ADAL" clId="{221B2FE5-B0DD-4C49-A6BC-EB5E92A971A0}" dt="2021-01-20T15:51:17.442" v="14745" actId="478"/>
          <ac:picMkLst>
            <pc:docMk/>
            <pc:sldMk cId="2729802488" sldId="5129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04:14.021" v="14962" actId="14100"/>
        <pc:sldMkLst>
          <pc:docMk/>
          <pc:sldMk cId="2084058471" sldId="5130"/>
        </pc:sldMkLst>
        <pc:spChg chg="mod">
          <ac:chgData name="Chris Speller" userId="0a97f007-b978-4543-a8a0-9ee0abccdf0a" providerId="ADAL" clId="{221B2FE5-B0DD-4C49-A6BC-EB5E92A971A0}" dt="2021-01-20T15:58:05.145" v="14868" actId="20577"/>
          <ac:spMkLst>
            <pc:docMk/>
            <pc:sldMk cId="2084058471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8:59.760" v="14884"/>
          <ac:spMkLst>
            <pc:docMk/>
            <pc:sldMk cId="2084058471" sldId="5130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5:57:12.338" v="14813"/>
          <ac:spMkLst>
            <pc:docMk/>
            <pc:sldMk cId="2084058471" sldId="5130"/>
            <ac:spMk id="19" creationId="{43ACC17F-FC84-4ED6-A840-A01AB25DD1A5}"/>
          </ac:spMkLst>
        </pc:spChg>
        <pc:graphicFrameChg chg="add mod modGraphic">
          <ac:chgData name="Chris Speller" userId="0a97f007-b978-4543-a8a0-9ee0abccdf0a" providerId="ADAL" clId="{221B2FE5-B0DD-4C49-A6BC-EB5E92A971A0}" dt="2021-01-20T16:03:14.983" v="14956" actId="20577"/>
          <ac:graphicFrameMkLst>
            <pc:docMk/>
            <pc:sldMk cId="2084058471" sldId="5130"/>
            <ac:graphicFrameMk id="12" creationId="{4CDFE7DB-601B-4687-B4CC-0437AF333F37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59:04.180" v="14886" actId="1076"/>
          <ac:graphicFrameMkLst>
            <pc:docMk/>
            <pc:sldMk cId="2084058471" sldId="5130"/>
            <ac:graphicFrameMk id="13" creationId="{3797F697-383F-4AC7-A5D6-8CB6DE094B8F}"/>
          </ac:graphicFrameMkLst>
        </pc:graphicFrameChg>
        <pc:picChg chg="add mod ord modCrop">
          <ac:chgData name="Chris Speller" userId="0a97f007-b978-4543-a8a0-9ee0abccdf0a" providerId="ADAL" clId="{221B2FE5-B0DD-4C49-A6BC-EB5E92A971A0}" dt="2021-01-20T16:04:14.021" v="14962" actId="14100"/>
          <ac:picMkLst>
            <pc:docMk/>
            <pc:sldMk cId="2084058471" sldId="5130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5:56:55.417" v="14807" actId="478"/>
          <ac:picMkLst>
            <pc:docMk/>
            <pc:sldMk cId="2084058471" sldId="5130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6:01:03.299" v="14901" actId="1076"/>
          <ac:picMkLst>
            <pc:docMk/>
            <pc:sldMk cId="2084058471" sldId="5130"/>
            <ac:picMk id="14" creationId="{ADC3AF23-D160-456D-BC5F-C9A0513F868D}"/>
          </ac:picMkLst>
        </pc:picChg>
        <pc:picChg chg="del">
          <ac:chgData name="Chris Speller" userId="0a97f007-b978-4543-a8a0-9ee0abccdf0a" providerId="ADAL" clId="{221B2FE5-B0DD-4C49-A6BC-EB5E92A971A0}" dt="2021-01-20T15:56:55.770" v="14808" actId="478"/>
          <ac:picMkLst>
            <pc:docMk/>
            <pc:sldMk cId="2084058471" sldId="5130"/>
            <ac:picMk id="16" creationId="{770FCD94-C31C-42FC-8AA4-9CDF7863C144}"/>
          </ac:picMkLst>
        </pc:picChg>
        <pc:picChg chg="add mod">
          <ac:chgData name="Chris Speller" userId="0a97f007-b978-4543-a8a0-9ee0abccdf0a" providerId="ADAL" clId="{221B2FE5-B0DD-4C49-A6BC-EB5E92A971A0}" dt="2021-01-20T16:01:07.530" v="14903" actId="1076"/>
          <ac:picMkLst>
            <pc:docMk/>
            <pc:sldMk cId="2084058471" sldId="5130"/>
            <ac:picMk id="17" creationId="{C8D032F5-266A-4A99-8FFC-34A765974A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25:19.269" v="15801"/>
        <pc:sldMkLst>
          <pc:docMk/>
          <pc:sldMk cId="2869539774" sldId="5131"/>
        </pc:sldMkLst>
        <pc:spChg chg="mod">
          <ac:chgData name="Chris Speller" userId="0a97f007-b978-4543-a8a0-9ee0abccdf0a" providerId="ADAL" clId="{221B2FE5-B0DD-4C49-A6BC-EB5E92A971A0}" dt="2021-01-20T16:09:38.980" v="15354" actId="20577"/>
          <ac:spMkLst>
            <pc:docMk/>
            <pc:sldMk cId="2869539774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38.107" v="15352" actId="20577"/>
          <ac:spMkLst>
            <pc:docMk/>
            <pc:sldMk cId="2869539774" sldId="5131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1:43.206" v="15396" actId="20577"/>
          <ac:spMkLst>
            <pc:docMk/>
            <pc:sldMk cId="2869539774" sldId="5131"/>
            <ac:spMk id="15" creationId="{D27B96F4-2F38-4810-A2D1-EB6F04B77F5B}"/>
          </ac:spMkLst>
        </pc:spChg>
        <pc:spChg chg="add del mod">
          <ac:chgData name="Chris Speller" userId="0a97f007-b978-4543-a8a0-9ee0abccdf0a" providerId="ADAL" clId="{221B2FE5-B0DD-4C49-A6BC-EB5E92A971A0}" dt="2021-01-20T16:25:19.129" v="15800" actId="478"/>
          <ac:spMkLst>
            <pc:docMk/>
            <pc:sldMk cId="2869539774" sldId="5131"/>
            <ac:spMk id="18" creationId="{02E89652-9827-42A4-88E3-15002CD10AB3}"/>
          </ac:spMkLst>
        </pc:spChg>
        <pc:spChg chg="add mod">
          <ac:chgData name="Chris Speller" userId="0a97f007-b978-4543-a8a0-9ee0abccdf0a" providerId="ADAL" clId="{221B2FE5-B0DD-4C49-A6BC-EB5E92A971A0}" dt="2021-01-20T16:25:19.269" v="15801"/>
          <ac:spMkLst>
            <pc:docMk/>
            <pc:sldMk cId="2869539774" sldId="5131"/>
            <ac:spMk id="19" creationId="{F201AF7B-B3F9-4E92-8164-6ADEB71B38A6}"/>
          </ac:spMkLst>
        </pc:spChg>
        <pc:graphicFrameChg chg="del">
          <ac:chgData name="Chris Speller" userId="0a97f007-b978-4543-a8a0-9ee0abccdf0a" providerId="ADAL" clId="{221B2FE5-B0DD-4C49-A6BC-EB5E92A971A0}" dt="2021-01-20T16:05:09.130" v="15020" actId="478"/>
          <ac:graphicFrameMkLst>
            <pc:docMk/>
            <pc:sldMk cId="2869539774" sldId="5131"/>
            <ac:graphicFrameMk id="12" creationId="{4CDFE7DB-601B-4687-B4CC-0437AF333F37}"/>
          </ac:graphicFrameMkLst>
        </pc:graphicFrameChg>
        <pc:graphicFrameChg chg="del">
          <ac:chgData name="Chris Speller" userId="0a97f007-b978-4543-a8a0-9ee0abccdf0a" providerId="ADAL" clId="{221B2FE5-B0DD-4C49-A6BC-EB5E92A971A0}" dt="2021-01-20T16:05:10.996" v="15021" actId="478"/>
          <ac:graphicFrameMkLst>
            <pc:docMk/>
            <pc:sldMk cId="2869539774" sldId="5131"/>
            <ac:graphicFrameMk id="13" creationId="{3797F697-383F-4AC7-A5D6-8CB6DE094B8F}"/>
          </ac:graphicFrameMkLst>
        </pc:graphicFrameChg>
        <pc:picChg chg="mod">
          <ac:chgData name="Chris Speller" userId="0a97f007-b978-4543-a8a0-9ee0abccdf0a" providerId="ADAL" clId="{221B2FE5-B0DD-4C49-A6BC-EB5E92A971A0}" dt="2021-01-20T16:05:28.775" v="15027" actId="1076"/>
          <ac:picMkLst>
            <pc:docMk/>
            <pc:sldMk cId="2869539774" sldId="5131"/>
            <ac:picMk id="3" creationId="{3CF44593-9B63-473B-8552-2E18C8FC82AD}"/>
          </ac:picMkLst>
        </pc:picChg>
        <pc:picChg chg="add mod">
          <ac:chgData name="Chris Speller" userId="0a97f007-b978-4543-a8a0-9ee0abccdf0a" providerId="ADAL" clId="{221B2FE5-B0DD-4C49-A6BC-EB5E92A971A0}" dt="2021-01-20T16:08:06.500" v="15220" actId="14100"/>
          <ac:picMkLst>
            <pc:docMk/>
            <pc:sldMk cId="2869539774" sldId="5131"/>
            <ac:picMk id="6" creationId="{6029B72F-73B6-4461-9F2F-2354D436B026}"/>
          </ac:picMkLst>
        </pc:picChg>
        <pc:picChg chg="del">
          <ac:chgData name="Chris Speller" userId="0a97f007-b978-4543-a8a0-9ee0abccdf0a" providerId="ADAL" clId="{221B2FE5-B0DD-4C49-A6BC-EB5E92A971A0}" dt="2021-01-20T16:05:16.457" v="15025" actId="478"/>
          <ac:picMkLst>
            <pc:docMk/>
            <pc:sldMk cId="2869539774" sldId="5131"/>
            <ac:picMk id="14" creationId="{ADC3AF23-D160-456D-BC5F-C9A0513F868D}"/>
          </ac:picMkLst>
        </pc:picChg>
        <pc:picChg chg="add del">
          <ac:chgData name="Chris Speller" userId="0a97f007-b978-4543-a8a0-9ee0abccdf0a" providerId="ADAL" clId="{221B2FE5-B0DD-4C49-A6BC-EB5E92A971A0}" dt="2021-01-20T16:20:24.873" v="15739" actId="478"/>
          <ac:picMkLst>
            <pc:docMk/>
            <pc:sldMk cId="2869539774" sldId="5131"/>
            <ac:picMk id="16" creationId="{1AC8F4F6-1CA1-41AF-A954-0737F30CAFFE}"/>
          </ac:picMkLst>
        </pc:picChg>
        <pc:picChg chg="del">
          <ac:chgData name="Chris Speller" userId="0a97f007-b978-4543-a8a0-9ee0abccdf0a" providerId="ADAL" clId="{221B2FE5-B0DD-4C49-A6BC-EB5E92A971A0}" dt="2021-01-20T16:05:13.074" v="15023" actId="478"/>
          <ac:picMkLst>
            <pc:docMk/>
            <pc:sldMk cId="2869539774" sldId="5131"/>
            <ac:picMk id="17" creationId="{C8D032F5-266A-4A99-8FFC-34A765974A98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6.086" v="15799"/>
        <pc:sldMkLst>
          <pc:docMk/>
          <pc:sldMk cId="2650619028" sldId="5132"/>
        </pc:sldMkLst>
        <pc:spChg chg="mod">
          <ac:chgData name="Chris Speller" userId="0a97f007-b978-4543-a8a0-9ee0abccdf0a" providerId="ADAL" clId="{221B2FE5-B0DD-4C49-A6BC-EB5E92A971A0}" dt="2021-01-20T16:09:02.718" v="15337" actId="20577"/>
          <ac:spMkLst>
            <pc:docMk/>
            <pc:sldMk cId="2650619028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03.523" v="15339" actId="20577"/>
          <ac:spMkLst>
            <pc:docMk/>
            <pc:sldMk cId="2650619028" sldId="5132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3:26.119" v="15415" actId="20577"/>
          <ac:spMkLst>
            <pc:docMk/>
            <pc:sldMk cId="2650619028" sldId="5132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1.841" v="15787" actId="478"/>
          <ac:spMkLst>
            <pc:docMk/>
            <pc:sldMk cId="2650619028" sldId="5132"/>
            <ac:spMk id="13" creationId="{692A1E80-8F4A-4DBD-8A5E-150752434DB4}"/>
          </ac:spMkLst>
        </pc:spChg>
        <pc:spChg chg="add del mod">
          <ac:chgData name="Chris Speller" userId="0a97f007-b978-4543-a8a0-9ee0abccdf0a" providerId="ADAL" clId="{221B2FE5-B0DD-4C49-A6BC-EB5E92A971A0}" dt="2021-01-20T16:25:15.960" v="15798" actId="478"/>
          <ac:spMkLst>
            <pc:docMk/>
            <pc:sldMk cId="2650619028" sldId="5132"/>
            <ac:spMk id="14" creationId="{C552E7CA-C353-4893-A560-4E005689DD7D}"/>
          </ac:spMkLst>
        </pc:spChg>
        <pc:spChg chg="add mod">
          <ac:chgData name="Chris Speller" userId="0a97f007-b978-4543-a8a0-9ee0abccdf0a" providerId="ADAL" clId="{221B2FE5-B0DD-4C49-A6BC-EB5E92A971A0}" dt="2021-01-20T16:25:16.086" v="15799"/>
          <ac:spMkLst>
            <pc:docMk/>
            <pc:sldMk cId="2650619028" sldId="5132"/>
            <ac:spMk id="15" creationId="{EE235F14-DDF6-4365-8856-884379E63CA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24:17.810" v="15767" actId="404"/>
        <pc:sldMkLst>
          <pc:docMk/>
          <pc:sldMk cId="2579734659" sldId="5133"/>
        </pc:sldMkLst>
        <pc:spChg chg="mod">
          <ac:chgData name="Chris Speller" userId="0a97f007-b978-4543-a8a0-9ee0abccdf0a" providerId="ADAL" clId="{221B2FE5-B0DD-4C49-A6BC-EB5E92A971A0}" dt="2021-01-20T16:15:49.028" v="15434" actId="20577"/>
          <ac:spMkLst>
            <pc:docMk/>
            <pc:sldMk cId="2579734659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5:51.735" v="15435"/>
          <ac:spMkLst>
            <pc:docMk/>
            <pc:sldMk cId="2579734659" sldId="5133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16:10.402" v="15443" actId="478"/>
          <ac:spMkLst>
            <pc:docMk/>
            <pc:sldMk cId="2579734659" sldId="5133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4:17.810" v="15767" actId="404"/>
          <ac:spMkLst>
            <pc:docMk/>
            <pc:sldMk cId="2579734659" sldId="5133"/>
            <ac:spMk id="13" creationId="{05865A94-9D01-4CF4-BD18-B7B08E01F38F}"/>
          </ac:spMkLst>
        </pc:spChg>
        <pc:picChg chg="del">
          <ac:chgData name="Chris Speller" userId="0a97f007-b978-4543-a8a0-9ee0abccdf0a" providerId="ADAL" clId="{221B2FE5-B0DD-4C49-A6BC-EB5E92A971A0}" dt="2021-01-20T16:15:52.866" v="15436" actId="478"/>
          <ac:picMkLst>
            <pc:docMk/>
            <pc:sldMk cId="2579734659" sldId="5133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6:15:53.248" v="15437" actId="478"/>
          <ac:picMkLst>
            <pc:docMk/>
            <pc:sldMk cId="2579734659" sldId="5133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7:30.273" v="15513" actId="478"/>
          <ac:picMkLst>
            <pc:docMk/>
            <pc:sldMk cId="2579734659" sldId="5133"/>
            <ac:picMk id="7" creationId="{7FD84E6F-E463-4DC5-A571-1887396CF5B6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4" creationId="{BBE5C622-19C3-420B-8C35-F517B9A791FA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5" creationId="{56F925B5-72AF-4C7A-B917-2EA98B7CFD13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6" creationId="{93902753-A209-4917-ADE7-63E5A0BB8F92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7" creationId="{41CD9C41-EEC3-40AB-99A1-E4FEFF4A1C6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3.660" v="15797"/>
        <pc:sldMkLst>
          <pc:docMk/>
          <pc:sldMk cId="2529119602" sldId="5134"/>
        </pc:sldMkLst>
        <pc:spChg chg="mod">
          <ac:chgData name="Chris Speller" userId="0a97f007-b978-4543-a8a0-9ee0abccdf0a" providerId="ADAL" clId="{221B2FE5-B0DD-4C49-A6BC-EB5E92A971A0}" dt="2021-01-20T16:18:53.457" v="15610" actId="20577"/>
          <ac:spMkLst>
            <pc:docMk/>
            <pc:sldMk cId="252911960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49.331" v="15608" actId="20577"/>
          <ac:spMkLst>
            <pc:docMk/>
            <pc:sldMk cId="252911960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19.446" v="15553" actId="1076"/>
          <ac:spMkLst>
            <pc:docMk/>
            <pc:sldMk cId="2529119602" sldId="5134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5.306" v="15789" actId="478"/>
          <ac:spMkLst>
            <pc:docMk/>
            <pc:sldMk cId="2529119602" sldId="5134"/>
            <ac:spMk id="14" creationId="{9E6A8942-350E-4825-BE36-FDBAA926CA5E}"/>
          </ac:spMkLst>
        </pc:spChg>
        <pc:spChg chg="add del mod">
          <ac:chgData name="Chris Speller" userId="0a97f007-b978-4543-a8a0-9ee0abccdf0a" providerId="ADAL" clId="{221B2FE5-B0DD-4C49-A6BC-EB5E92A971A0}" dt="2021-01-20T16:25:13.513" v="15796" actId="478"/>
          <ac:spMkLst>
            <pc:docMk/>
            <pc:sldMk cId="2529119602" sldId="5134"/>
            <ac:spMk id="15" creationId="{D574574B-02EC-4A61-9C8D-A55D01AA4E04}"/>
          </ac:spMkLst>
        </pc:spChg>
        <pc:spChg chg="add mod">
          <ac:chgData name="Chris Speller" userId="0a97f007-b978-4543-a8a0-9ee0abccdf0a" providerId="ADAL" clId="{221B2FE5-B0DD-4C49-A6BC-EB5E92A971A0}" dt="2021-01-20T16:25:13.660" v="15797"/>
          <ac:spMkLst>
            <pc:docMk/>
            <pc:sldMk cId="2529119602" sldId="5134"/>
            <ac:spMk id="16" creationId="{62D40762-4940-4F4C-9803-485B32F7EB25}"/>
          </ac:spMkLst>
        </pc:spChg>
        <pc:picChg chg="mod">
          <ac:chgData name="Chris Speller" userId="0a97f007-b978-4543-a8a0-9ee0abccdf0a" providerId="ADAL" clId="{221B2FE5-B0DD-4C49-A6BC-EB5E92A971A0}" dt="2021-01-20T16:18:06.955" v="15545" actId="1076"/>
          <ac:picMkLst>
            <pc:docMk/>
            <pc:sldMk cId="2529119602" sldId="5134"/>
            <ac:picMk id="3" creationId="{3CF44593-9B63-473B-8552-2E18C8FC82AD}"/>
          </ac:picMkLst>
        </pc:picChg>
        <pc:picChg chg="mod">
          <ac:chgData name="Chris Speller" userId="0a97f007-b978-4543-a8a0-9ee0abccdf0a" providerId="ADAL" clId="{221B2FE5-B0DD-4C49-A6BC-EB5E92A971A0}" dt="2021-01-20T16:17:59.745" v="15543" actId="1076"/>
          <ac:picMkLst>
            <pc:docMk/>
            <pc:sldMk cId="2529119602" sldId="5134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8:57.449" v="15612" actId="478"/>
          <ac:picMkLst>
            <pc:docMk/>
            <pc:sldMk cId="2529119602" sldId="5134"/>
            <ac:picMk id="13" creationId="{E8A82218-AFA8-4466-908D-086532DCB749}"/>
          </ac:picMkLst>
        </pc:picChg>
      </pc:sldChg>
      <pc:sldChg chg="add del">
        <pc:chgData name="Chris Speller" userId="0a97f007-b978-4543-a8a0-9ee0abccdf0a" providerId="ADAL" clId="{221B2FE5-B0DD-4C49-A6BC-EB5E92A971A0}" dt="2021-01-20T16:17:18.653" v="15510"/>
        <pc:sldMkLst>
          <pc:docMk/>
          <pc:sldMk cId="1684626528" sldId="5135"/>
        </pc:sldMkLst>
      </pc:sldChg>
      <pc:sldChg chg="addSp delSp modSp add mod">
        <pc:chgData name="Chris Speller" userId="0a97f007-b978-4543-a8a0-9ee0abccdf0a" providerId="ADAL" clId="{221B2FE5-B0DD-4C49-A6BC-EB5E92A971A0}" dt="2021-01-20T16:25:10.640" v="15795"/>
        <pc:sldMkLst>
          <pc:docMk/>
          <pc:sldMk cId="2151011409" sldId="5135"/>
        </pc:sldMkLst>
        <pc:spChg chg="mod">
          <ac:chgData name="Chris Speller" userId="0a97f007-b978-4543-a8a0-9ee0abccdf0a" providerId="ADAL" clId="{221B2FE5-B0DD-4C49-A6BC-EB5E92A971A0}" dt="2021-01-20T16:19:12.226" v="15632" actId="20577"/>
          <ac:spMkLst>
            <pc:docMk/>
            <pc:sldMk cId="2151011409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2.315" v="15672" actId="20577"/>
          <ac:spMkLst>
            <pc:docMk/>
            <pc:sldMk cId="2151011409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4.867" v="15674" actId="20577"/>
          <ac:spMkLst>
            <pc:docMk/>
            <pc:sldMk cId="2151011409" sldId="5135"/>
            <ac:spMk id="12" creationId="{1A13C5CD-4162-4223-93EF-A87D364488E7}"/>
          </ac:spMkLst>
        </pc:spChg>
        <pc:spChg chg="add del">
          <ac:chgData name="Chris Speller" userId="0a97f007-b978-4543-a8a0-9ee0abccdf0a" providerId="ADAL" clId="{221B2FE5-B0DD-4C49-A6BC-EB5E92A971A0}" dt="2021-01-20T16:24:21.908" v="15769" actId="22"/>
          <ac:spMkLst>
            <pc:docMk/>
            <pc:sldMk cId="2151011409" sldId="5135"/>
            <ac:spMk id="14" creationId="{DBCC05E2-69CB-42D9-83E1-5AFF2DD2BDD7}"/>
          </ac:spMkLst>
        </pc:spChg>
        <pc:spChg chg="add del mod">
          <ac:chgData name="Chris Speller" userId="0a97f007-b978-4543-a8a0-9ee0abccdf0a" providerId="ADAL" clId="{221B2FE5-B0DD-4C49-A6BC-EB5E92A971A0}" dt="2021-01-20T16:24:58.425" v="15791" actId="478"/>
          <ac:spMkLst>
            <pc:docMk/>
            <pc:sldMk cId="2151011409" sldId="5135"/>
            <ac:spMk id="15" creationId="{87BEDA05-BCAF-4438-9FC1-CD515DBC6D29}"/>
          </ac:spMkLst>
        </pc:spChg>
        <pc:spChg chg="add del mod">
          <ac:chgData name="Chris Speller" userId="0a97f007-b978-4543-a8a0-9ee0abccdf0a" providerId="ADAL" clId="{221B2FE5-B0DD-4C49-A6BC-EB5E92A971A0}" dt="2021-01-20T16:25:10.489" v="15794" actId="478"/>
          <ac:spMkLst>
            <pc:docMk/>
            <pc:sldMk cId="2151011409" sldId="5135"/>
            <ac:spMk id="16" creationId="{1E124731-17D4-4773-9F99-FDA8D68AF33A}"/>
          </ac:spMkLst>
        </pc:spChg>
        <pc:spChg chg="add mod">
          <ac:chgData name="Chris Speller" userId="0a97f007-b978-4543-a8a0-9ee0abccdf0a" providerId="ADAL" clId="{221B2FE5-B0DD-4C49-A6BC-EB5E92A971A0}" dt="2021-01-20T16:25:10.640" v="15795"/>
          <ac:spMkLst>
            <pc:docMk/>
            <pc:sldMk cId="2151011409" sldId="5135"/>
            <ac:spMk id="17" creationId="{916DB854-4389-4B54-B636-C8BD0DCB6537}"/>
          </ac:spMkLst>
        </pc:spChg>
        <pc:picChg chg="del">
          <ac:chgData name="Chris Speller" userId="0a97f007-b978-4543-a8a0-9ee0abccdf0a" providerId="ADAL" clId="{221B2FE5-B0DD-4C49-A6BC-EB5E92A971A0}" dt="2021-01-20T16:19:37.745" v="15676" actId="478"/>
          <ac:picMkLst>
            <pc:docMk/>
            <pc:sldMk cId="2151011409" sldId="5135"/>
            <ac:picMk id="13" creationId="{E8A82218-AFA8-4466-908D-086532DCB74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0T16:25:04.018" v="15793" actId="20577"/>
        <pc:sldMkLst>
          <pc:docMk/>
          <pc:sldMk cId="2407544842" sldId="5136"/>
        </pc:sldMkLst>
        <pc:spChg chg="mod">
          <ac:chgData name="Chris Speller" userId="0a97f007-b978-4543-a8a0-9ee0abccdf0a" providerId="ADAL" clId="{221B2FE5-B0DD-4C49-A6BC-EB5E92A971A0}" dt="2021-01-20T16:20:03.875" v="15705" actId="20577"/>
          <ac:spMkLst>
            <pc:docMk/>
            <pc:sldMk cId="240754484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6.340" v="15736" actId="20577"/>
          <ac:spMkLst>
            <pc:docMk/>
            <pc:sldMk cId="240754484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8.986" v="15737" actId="20577"/>
          <ac:spMkLst>
            <pc:docMk/>
            <pc:sldMk cId="2407544842" sldId="5136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5:04.018" v="15793" actId="20577"/>
          <ac:spMkLst>
            <pc:docMk/>
            <pc:sldMk cId="2407544842" sldId="5136"/>
            <ac:spMk id="14" creationId="{1A15943C-550E-4A13-BACB-8AD3C99807BA}"/>
          </ac:spMkLst>
        </pc:spChg>
        <pc:picChg chg="del">
          <ac:chgData name="Chris Speller" userId="0a97f007-b978-4543-a8a0-9ee0abccdf0a" providerId="ADAL" clId="{221B2FE5-B0DD-4C49-A6BC-EB5E92A971A0}" dt="2021-01-20T16:20:20.497" v="15738" actId="478"/>
          <ac:picMkLst>
            <pc:docMk/>
            <pc:sldMk cId="2407544842" sldId="5136"/>
            <ac:picMk id="13" creationId="{E8A82218-AFA8-4466-908D-086532DCB74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35:03.651" v="15869" actId="1076"/>
        <pc:sldMkLst>
          <pc:docMk/>
          <pc:sldMk cId="3400719382" sldId="5137"/>
        </pc:sldMkLst>
        <pc:spChg chg="mod">
          <ac:chgData name="Chris Speller" userId="0a97f007-b978-4543-a8a0-9ee0abccdf0a" providerId="ADAL" clId="{221B2FE5-B0DD-4C49-A6BC-EB5E92A971A0}" dt="2021-01-20T16:34:24.390" v="15864" actId="20577"/>
          <ac:spMkLst>
            <pc:docMk/>
            <pc:sldMk cId="3400719382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9:41.194" v="15824" actId="1076"/>
          <ac:spMkLst>
            <pc:docMk/>
            <pc:sldMk cId="3400719382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35:01.264" v="15868" actId="1076"/>
          <ac:spMkLst>
            <pc:docMk/>
            <pc:sldMk cId="3400719382" sldId="513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0T16:29:45.696" v="15828" actId="478"/>
          <ac:picMkLst>
            <pc:docMk/>
            <pc:sldMk cId="3400719382" sldId="5137"/>
            <ac:picMk id="3" creationId="{D31E8117-2498-4363-9224-0395C41BB7BC}"/>
          </ac:picMkLst>
        </pc:picChg>
        <pc:picChg chg="add mod">
          <ac:chgData name="Chris Speller" userId="0a97f007-b978-4543-a8a0-9ee0abccdf0a" providerId="ADAL" clId="{221B2FE5-B0DD-4C49-A6BC-EB5E92A971A0}" dt="2021-01-20T16:32:59.882" v="15844" actId="14100"/>
          <ac:picMkLst>
            <pc:docMk/>
            <pc:sldMk cId="3400719382" sldId="5137"/>
            <ac:picMk id="7" creationId="{0A196A5D-8CEF-4D61-AC27-261A98976CD0}"/>
          </ac:picMkLst>
        </pc:picChg>
        <pc:picChg chg="add mod modCrop">
          <ac:chgData name="Chris Speller" userId="0a97f007-b978-4543-a8a0-9ee0abccdf0a" providerId="ADAL" clId="{221B2FE5-B0DD-4C49-A6BC-EB5E92A971A0}" dt="2021-01-20T16:35:03.651" v="15869" actId="1076"/>
          <ac:picMkLst>
            <pc:docMk/>
            <pc:sldMk cId="3400719382" sldId="5137"/>
            <ac:picMk id="12" creationId="{D64529D2-A949-4AA2-838E-13559F4037E6}"/>
          </ac:picMkLst>
        </pc:picChg>
      </pc:sldChg>
      <pc:sldChg chg="addSp delSp add mod">
        <pc:chgData name="Chris Speller" userId="0a97f007-b978-4543-a8a0-9ee0abccdf0a" providerId="ADAL" clId="{221B2FE5-B0DD-4C49-A6BC-EB5E92A971A0}" dt="2021-01-20T17:22:52.536" v="16956" actId="478"/>
        <pc:sldMkLst>
          <pc:docMk/>
          <pc:sldMk cId="4138298883" sldId="5138"/>
        </pc:sldMkLst>
        <pc:picChg chg="add del">
          <ac:chgData name="Chris Speller" userId="0a97f007-b978-4543-a8a0-9ee0abccdf0a" providerId="ADAL" clId="{221B2FE5-B0DD-4C49-A6BC-EB5E92A971A0}" dt="2021-01-20T17:22:52.536" v="16956" actId="478"/>
          <ac:picMkLst>
            <pc:docMk/>
            <pc:sldMk cId="4138298883" sldId="5138"/>
            <ac:picMk id="3" creationId="{2711DDA5-F69E-4B37-8FD7-6BE3C77C65F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45:03.887" v="16013"/>
        <pc:sldMkLst>
          <pc:docMk/>
          <pc:sldMk cId="878236702" sldId="5139"/>
        </pc:sldMkLst>
        <pc:spChg chg="mod">
          <ac:chgData name="Chris Speller" userId="0a97f007-b978-4543-a8a0-9ee0abccdf0a" providerId="ADAL" clId="{221B2FE5-B0DD-4C49-A6BC-EB5E92A971A0}" dt="2021-01-20T16:44:49.955" v="16012" actId="20577"/>
          <ac:spMkLst>
            <pc:docMk/>
            <pc:sldMk cId="878236702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00.567" v="15995"/>
          <ac:spMkLst>
            <pc:docMk/>
            <pc:sldMk cId="878236702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16.555" v="16002" actId="1076"/>
          <ac:spMkLst>
            <pc:docMk/>
            <pc:sldMk cId="878236702" sldId="5139"/>
            <ac:spMk id="14" creationId="{005896CF-8919-4782-AB24-83CDCF746DD4}"/>
          </ac:spMkLst>
        </pc:spChg>
        <pc:spChg chg="add mod">
          <ac:chgData name="Chris Speller" userId="0a97f007-b978-4543-a8a0-9ee0abccdf0a" providerId="ADAL" clId="{221B2FE5-B0DD-4C49-A6BC-EB5E92A971A0}" dt="2021-01-20T16:45:03.887" v="16013"/>
          <ac:spMkLst>
            <pc:docMk/>
            <pc:sldMk cId="878236702" sldId="5139"/>
            <ac:spMk id="16" creationId="{452C8C13-50C4-4029-9829-DD93647DC224}"/>
          </ac:spMkLst>
        </pc:spChg>
        <pc:picChg chg="add mod">
          <ac:chgData name="Chris Speller" userId="0a97f007-b978-4543-a8a0-9ee0abccdf0a" providerId="ADAL" clId="{221B2FE5-B0DD-4C49-A6BC-EB5E92A971A0}" dt="2021-01-20T16:44:20.246" v="16008" actId="1076"/>
          <ac:picMkLst>
            <pc:docMk/>
            <pc:sldMk cId="878236702" sldId="5139"/>
            <ac:picMk id="3" creationId="{F1E94F62-D471-4740-8480-7395A831354B}"/>
          </ac:picMkLst>
        </pc:picChg>
        <pc:picChg chg="del">
          <ac:chgData name="Chris Speller" userId="0a97f007-b978-4543-a8a0-9ee0abccdf0a" providerId="ADAL" clId="{221B2FE5-B0DD-4C49-A6BC-EB5E92A971A0}" dt="2021-01-20T16:39:15.001" v="15874" actId="478"/>
          <ac:picMkLst>
            <pc:docMk/>
            <pc:sldMk cId="878236702" sldId="5139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39:17.594" v="15877" actId="478"/>
          <ac:picMkLst>
            <pc:docMk/>
            <pc:sldMk cId="878236702" sldId="5139"/>
            <ac:picMk id="12" creationId="{D64529D2-A949-4AA2-838E-13559F4037E6}"/>
          </ac:picMkLst>
        </pc:picChg>
        <pc:picChg chg="add del mod">
          <ac:chgData name="Chris Speller" userId="0a97f007-b978-4543-a8a0-9ee0abccdf0a" providerId="ADAL" clId="{221B2FE5-B0DD-4C49-A6BC-EB5E92A971A0}" dt="2021-01-20T16:43:59.328" v="16003" actId="478"/>
          <ac:picMkLst>
            <pc:docMk/>
            <pc:sldMk cId="878236702" sldId="5139"/>
            <ac:picMk id="13" creationId="{F9DA8D68-6014-4C2D-8454-DCD4910DB03D}"/>
          </ac:picMkLst>
        </pc:picChg>
        <pc:picChg chg="add mod">
          <ac:chgData name="Chris Speller" userId="0a97f007-b978-4543-a8a0-9ee0abccdf0a" providerId="ADAL" clId="{221B2FE5-B0DD-4C49-A6BC-EB5E92A971A0}" dt="2021-01-20T16:40:58.208" v="15994" actId="1076"/>
          <ac:picMkLst>
            <pc:docMk/>
            <pc:sldMk cId="878236702" sldId="5139"/>
            <ac:picMk id="15" creationId="{4CA0510C-72DF-4BB0-B53B-7C2CCD2092CC}"/>
          </ac:picMkLst>
        </pc:picChg>
      </pc:sldChg>
      <pc:sldChg chg="modSp add mod">
        <pc:chgData name="Chris Speller" userId="0a97f007-b978-4543-a8a0-9ee0abccdf0a" providerId="ADAL" clId="{221B2FE5-B0DD-4C49-A6BC-EB5E92A971A0}" dt="2021-01-20T16:45:47.418" v="16062" actId="122"/>
        <pc:sldMkLst>
          <pc:docMk/>
          <pc:sldMk cId="1818070938" sldId="5140"/>
        </pc:sldMkLst>
        <pc:spChg chg="mod">
          <ac:chgData name="Chris Speller" userId="0a97f007-b978-4543-a8a0-9ee0abccdf0a" providerId="ADAL" clId="{221B2FE5-B0DD-4C49-A6BC-EB5E92A971A0}" dt="2021-01-20T16:45:28.393" v="16052" actId="20577"/>
          <ac:spMkLst>
            <pc:docMk/>
            <pc:sldMk cId="1818070938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33.411" v="16053"/>
          <ac:spMkLst>
            <pc:docMk/>
            <pc:sldMk cId="1818070938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47.418" v="16062" actId="122"/>
          <ac:spMkLst>
            <pc:docMk/>
            <pc:sldMk cId="1818070938" sldId="514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0T16:46:18.404" v="16108" actId="20577"/>
        <pc:sldMkLst>
          <pc:docMk/>
          <pc:sldMk cId="3978226099" sldId="5141"/>
        </pc:sldMkLst>
        <pc:spChg chg="mod">
          <ac:chgData name="Chris Speller" userId="0a97f007-b978-4543-a8a0-9ee0abccdf0a" providerId="ADAL" clId="{221B2FE5-B0DD-4C49-A6BC-EB5E92A971A0}" dt="2021-01-20T16:45:57.601" v="16075" actId="20577"/>
          <ac:spMkLst>
            <pc:docMk/>
            <pc:sldMk cId="3978226099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01.761" v="16087" actId="20577"/>
          <ac:spMkLst>
            <pc:docMk/>
            <pc:sldMk cId="3978226099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18.404" v="16108" actId="20577"/>
          <ac:spMkLst>
            <pc:docMk/>
            <pc:sldMk cId="3978226099" sldId="5141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2:47.152" v="16276" actId="122"/>
        <pc:sldMkLst>
          <pc:docMk/>
          <pc:sldMk cId="876550411" sldId="5142"/>
        </pc:sldMkLst>
        <pc:spChg chg="mod">
          <ac:chgData name="Chris Speller" userId="0a97f007-b978-4543-a8a0-9ee0abccdf0a" providerId="ADAL" clId="{221B2FE5-B0DD-4C49-A6BC-EB5E92A971A0}" dt="2021-01-20T16:48:03.552" v="16157" actId="20577"/>
          <ac:spMkLst>
            <pc:docMk/>
            <pc:sldMk cId="876550411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9:13.791" v="16190"/>
          <ac:spMkLst>
            <pc:docMk/>
            <pc:sldMk cId="876550411" sldId="5142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50:25.876" v="16205" actId="478"/>
          <ac:spMkLst>
            <pc:docMk/>
            <pc:sldMk cId="876550411" sldId="5142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0T16:52:46.176" v="16275" actId="122"/>
          <ac:graphicFrameMkLst>
            <pc:docMk/>
            <pc:sldMk cId="876550411" sldId="5142"/>
            <ac:graphicFrameMk id="13" creationId="{EECFA50A-1187-4390-BC14-756E0E25537C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0T16:52:47.152" v="16276" actId="122"/>
          <ac:graphicFrameMkLst>
            <pc:docMk/>
            <pc:sldMk cId="876550411" sldId="5142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6:50:45.073" v="16208" actId="478"/>
          <ac:picMkLst>
            <pc:docMk/>
            <pc:sldMk cId="876550411" sldId="5142"/>
            <ac:picMk id="3" creationId="{330BAE70-547A-4EA7-92C9-0A36FAD4713B}"/>
          </ac:picMkLst>
        </pc:picChg>
        <pc:picChg chg="del">
          <ac:chgData name="Chris Speller" userId="0a97f007-b978-4543-a8a0-9ee0abccdf0a" providerId="ADAL" clId="{221B2FE5-B0DD-4C49-A6BC-EB5E92A971A0}" dt="2021-01-20T16:48:05.264" v="16158" actId="478"/>
          <ac:picMkLst>
            <pc:docMk/>
            <pc:sldMk cId="876550411" sldId="5142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48:05.914" v="16159" actId="478"/>
          <ac:picMkLst>
            <pc:docMk/>
            <pc:sldMk cId="876550411" sldId="5142"/>
            <ac:picMk id="12" creationId="{D64529D2-A949-4AA2-838E-13559F4037E6}"/>
          </ac:picMkLst>
        </pc:picChg>
        <pc:picChg chg="add mod">
          <ac:chgData name="Chris Speller" userId="0a97f007-b978-4543-a8a0-9ee0abccdf0a" providerId="ADAL" clId="{221B2FE5-B0DD-4C49-A6BC-EB5E92A971A0}" dt="2021-01-20T16:50:49.700" v="16212" actId="1076"/>
          <ac:picMkLst>
            <pc:docMk/>
            <pc:sldMk cId="876550411" sldId="5142"/>
            <ac:picMk id="16" creationId="{DE1539F6-FE5D-4E9D-88A4-ECDF41AB6269}"/>
          </ac:picMkLst>
        </pc:picChg>
      </pc:sldChg>
      <pc:sldChg chg="modSp new del mod">
        <pc:chgData name="Chris Speller" userId="0a97f007-b978-4543-a8a0-9ee0abccdf0a" providerId="ADAL" clId="{221B2FE5-B0DD-4C49-A6BC-EB5E92A971A0}" dt="2021-01-20T16:46:35.916" v="16126" actId="47"/>
        <pc:sldMkLst>
          <pc:docMk/>
          <pc:sldMk cId="3785568588" sldId="5142"/>
        </pc:sldMkLst>
        <pc:spChg chg="mod">
          <ac:chgData name="Chris Speller" userId="0a97f007-b978-4543-a8a0-9ee0abccdf0a" providerId="ADAL" clId="{221B2FE5-B0DD-4C49-A6BC-EB5E92A971A0}" dt="2021-01-20T16:46:33.849" v="16125" actId="20577"/>
          <ac:spMkLst>
            <pc:docMk/>
            <pc:sldMk cId="3785568588" sldId="5142"/>
            <ac:spMk id="2" creationId="{98B5415E-7088-4A88-8386-92F20AC91FC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4:29.345" v="16298"/>
        <pc:sldMkLst>
          <pc:docMk/>
          <pc:sldMk cId="1016290210" sldId="5143"/>
        </pc:sldMkLst>
        <pc:graphicFrameChg chg="mod modGraphic">
          <ac:chgData name="Chris Speller" userId="0a97f007-b978-4543-a8a0-9ee0abccdf0a" providerId="ADAL" clId="{221B2FE5-B0DD-4C49-A6BC-EB5E92A971A0}" dt="2021-01-20T16:52:42.952" v="16273" actId="122"/>
          <ac:graphicFrameMkLst>
            <pc:docMk/>
            <pc:sldMk cId="1016290210" sldId="5143"/>
            <ac:graphicFrameMk id="13" creationId="{EECFA50A-1187-4390-BC14-756E0E25537C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6:53:28.621" v="16291" actId="20577"/>
          <ac:graphicFrameMkLst>
            <pc:docMk/>
            <pc:sldMk cId="1016290210" sldId="5143"/>
            <ac:graphicFrameMk id="15" creationId="{081A6E7D-2E23-467C-8095-054CAA0F2B94}"/>
          </ac:graphicFrameMkLst>
        </pc:graphicFrameChg>
        <pc:picChg chg="add mod">
          <ac:chgData name="Chris Speller" userId="0a97f007-b978-4543-a8a0-9ee0abccdf0a" providerId="ADAL" clId="{221B2FE5-B0DD-4C49-A6BC-EB5E92A971A0}" dt="2021-01-20T16:54:27.034" v="16297" actId="14100"/>
          <ac:picMkLst>
            <pc:docMk/>
            <pc:sldMk cId="1016290210" sldId="5143"/>
            <ac:picMk id="3" creationId="{EC706428-6937-4C63-A79F-155907744CF6}"/>
          </ac:picMkLst>
        </pc:picChg>
        <pc:picChg chg="del">
          <ac:chgData name="Chris Speller" userId="0a97f007-b978-4543-a8a0-9ee0abccdf0a" providerId="ADAL" clId="{221B2FE5-B0DD-4C49-A6BC-EB5E92A971A0}" dt="2021-01-20T16:53:30.137" v="16292" actId="478"/>
          <ac:picMkLst>
            <pc:docMk/>
            <pc:sldMk cId="1016290210" sldId="5143"/>
            <ac:picMk id="16" creationId="{DE1539F6-FE5D-4E9D-88A4-ECDF41AB626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5:52.631" v="16425"/>
        <pc:sldMkLst>
          <pc:docMk/>
          <pc:sldMk cId="3167711148" sldId="5144"/>
        </pc:sldMkLst>
        <pc:spChg chg="mod">
          <ac:chgData name="Chris Speller" userId="0a97f007-b978-4543-a8a0-9ee0abccdf0a" providerId="ADAL" clId="{221B2FE5-B0DD-4C49-A6BC-EB5E92A971A0}" dt="2021-01-20T17:05:20.752" v="16417" actId="20577"/>
          <ac:spMkLst>
            <pc:docMk/>
            <pc:sldMk cId="3167711148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5:22.594" v="16418"/>
          <ac:spMkLst>
            <pc:docMk/>
            <pc:sldMk cId="3167711148" sldId="5144"/>
            <ac:spMk id="11" creationId="{00000000-0000-0000-0000-000000000000}"/>
          </ac:spMkLst>
        </pc:spChg>
        <pc:spChg chg="add mod ord">
          <ac:chgData name="Chris Speller" userId="0a97f007-b978-4543-a8a0-9ee0abccdf0a" providerId="ADAL" clId="{221B2FE5-B0DD-4C49-A6BC-EB5E92A971A0}" dt="2021-01-20T17:05:47.611" v="16423" actId="1076"/>
          <ac:spMkLst>
            <pc:docMk/>
            <pc:sldMk cId="3167711148" sldId="5144"/>
            <ac:spMk id="19" creationId="{551207CC-B25F-434E-956F-95D91BA21353}"/>
          </ac:spMkLst>
        </pc:spChg>
        <pc:graphicFrameChg chg="mod">
          <ac:chgData name="Chris Speller" userId="0a97f007-b978-4543-a8a0-9ee0abccdf0a" providerId="ADAL" clId="{221B2FE5-B0DD-4C49-A6BC-EB5E92A971A0}" dt="2021-01-20T17:03:15.378" v="16381" actId="20577"/>
          <ac:graphicFrameMkLst>
            <pc:docMk/>
            <pc:sldMk cId="3167711148" sldId="5144"/>
            <ac:graphicFrameMk id="13" creationId="{EECFA50A-1187-4390-BC14-756E0E25537C}"/>
          </ac:graphicFrameMkLst>
        </pc:graphicFrameChg>
        <pc:graphicFrameChg chg="mod">
          <ac:chgData name="Chris Speller" userId="0a97f007-b978-4543-a8a0-9ee0abccdf0a" providerId="ADAL" clId="{221B2FE5-B0DD-4C49-A6BC-EB5E92A971A0}" dt="2021-01-20T17:01:40.461" v="16375" actId="20577"/>
          <ac:graphicFrameMkLst>
            <pc:docMk/>
            <pc:sldMk cId="3167711148" sldId="5144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7:00:21.289" v="16363" actId="478"/>
          <ac:picMkLst>
            <pc:docMk/>
            <pc:sldMk cId="3167711148" sldId="5144"/>
            <ac:picMk id="3" creationId="{2B88E5DE-0DF0-451B-9B6A-99D407C89B43}"/>
          </ac:picMkLst>
        </pc:picChg>
        <pc:picChg chg="add mod">
          <ac:chgData name="Chris Speller" userId="0a97f007-b978-4543-a8a0-9ee0abccdf0a" providerId="ADAL" clId="{221B2FE5-B0DD-4C49-A6BC-EB5E92A971A0}" dt="2021-01-20T17:00:27.221" v="16367" actId="1076"/>
          <ac:picMkLst>
            <pc:docMk/>
            <pc:sldMk cId="3167711148" sldId="5144"/>
            <ac:picMk id="7" creationId="{3E73604A-139C-4139-9B7C-0910F3CF4D0D}"/>
          </ac:picMkLst>
        </pc:picChg>
        <pc:picChg chg="add mod">
          <ac:chgData name="Chris Speller" userId="0a97f007-b978-4543-a8a0-9ee0abccdf0a" providerId="ADAL" clId="{221B2FE5-B0DD-4C49-A6BC-EB5E92A971A0}" dt="2021-01-20T17:01:07.902" v="16373" actId="1076"/>
          <ac:picMkLst>
            <pc:docMk/>
            <pc:sldMk cId="3167711148" sldId="5144"/>
            <ac:picMk id="14" creationId="{B44BCD22-986C-4BF2-A6FA-95458FF8D920}"/>
          </ac:picMkLst>
        </pc:picChg>
        <pc:picChg chg="del">
          <ac:chgData name="Chris Speller" userId="0a97f007-b978-4543-a8a0-9ee0abccdf0a" providerId="ADAL" clId="{221B2FE5-B0DD-4C49-A6BC-EB5E92A971A0}" dt="2021-01-20T16:58:08.459" v="16300" actId="478"/>
          <ac:picMkLst>
            <pc:docMk/>
            <pc:sldMk cId="3167711148" sldId="5144"/>
            <ac:picMk id="16" creationId="{DE1539F6-FE5D-4E9D-88A4-ECDF41AB6269}"/>
          </ac:picMkLst>
        </pc:picChg>
        <pc:picChg chg="add mod">
          <ac:chgData name="Chris Speller" userId="0a97f007-b978-4543-a8a0-9ee0abccdf0a" providerId="ADAL" clId="{221B2FE5-B0DD-4C49-A6BC-EB5E92A971A0}" dt="2021-01-20T17:05:13.057" v="16385" actId="14100"/>
          <ac:picMkLst>
            <pc:docMk/>
            <pc:sldMk cId="3167711148" sldId="5144"/>
            <ac:picMk id="18" creationId="{512B9175-7418-4FB6-B388-7115BB6CE530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9:36.641" v="16510" actId="478"/>
        <pc:sldMkLst>
          <pc:docMk/>
          <pc:sldMk cId="299842226" sldId="5145"/>
        </pc:sldMkLst>
        <pc:spChg chg="mod">
          <ac:chgData name="Chris Speller" userId="0a97f007-b978-4543-a8a0-9ee0abccdf0a" providerId="ADAL" clId="{221B2FE5-B0DD-4C49-A6BC-EB5E92A971A0}" dt="2021-01-20T17:09:00.934" v="16505" actId="20577"/>
          <ac:spMkLst>
            <pc:docMk/>
            <pc:sldMk cId="299842226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6:56.438" v="16432"/>
          <ac:spMkLst>
            <pc:docMk/>
            <pc:sldMk cId="299842226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7:55.033" v="16493" actId="1076"/>
          <ac:spMkLst>
            <pc:docMk/>
            <pc:sldMk cId="299842226" sldId="5145"/>
            <ac:spMk id="14" creationId="{005896CF-8919-4782-AB24-83CDCF746DD4}"/>
          </ac:spMkLst>
        </pc:spChg>
        <pc:spChg chg="del">
          <ac:chgData name="Chris Speller" userId="0a97f007-b978-4543-a8a0-9ee0abccdf0a" providerId="ADAL" clId="{221B2FE5-B0DD-4C49-A6BC-EB5E92A971A0}" dt="2021-01-20T17:06:52.767" v="16431" actId="478"/>
          <ac:spMkLst>
            <pc:docMk/>
            <pc:sldMk cId="299842226" sldId="5145"/>
            <ac:spMk id="16" creationId="{452C8C13-50C4-4029-9829-DD93647DC224}"/>
          </ac:spMkLst>
        </pc:spChg>
        <pc:graphicFrameChg chg="add mod modGraphic">
          <ac:chgData name="Chris Speller" userId="0a97f007-b978-4543-a8a0-9ee0abccdf0a" providerId="ADAL" clId="{221B2FE5-B0DD-4C49-A6BC-EB5E92A971A0}" dt="2021-01-20T17:07:45.433" v="16489" actId="113"/>
          <ac:graphicFrameMkLst>
            <pc:docMk/>
            <pc:sldMk cId="299842226" sldId="5145"/>
            <ac:graphicFrameMk id="12" creationId="{D51C6CEB-6EB4-475A-BD48-8FC80633ECC5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08:33.917" v="16500" actId="20577"/>
          <ac:graphicFrameMkLst>
            <pc:docMk/>
            <pc:sldMk cId="299842226" sldId="5145"/>
            <ac:graphicFrameMk id="13" creationId="{18F58977-1A94-4A2E-845B-55B08E934B5F}"/>
          </ac:graphicFrameMkLst>
        </pc:graphicFrameChg>
        <pc:picChg chg="del">
          <ac:chgData name="Chris Speller" userId="0a97f007-b978-4543-a8a0-9ee0abccdf0a" providerId="ADAL" clId="{221B2FE5-B0DD-4C49-A6BC-EB5E92A971A0}" dt="2021-01-20T17:06:50.441" v="16430" actId="478"/>
          <ac:picMkLst>
            <pc:docMk/>
            <pc:sldMk cId="299842226" sldId="5145"/>
            <ac:picMk id="3" creationId="{F1E94F62-D471-4740-8480-7395A831354B}"/>
          </ac:picMkLst>
        </pc:picChg>
        <pc:picChg chg="add del mod">
          <ac:chgData name="Chris Speller" userId="0a97f007-b978-4543-a8a0-9ee0abccdf0a" providerId="ADAL" clId="{221B2FE5-B0DD-4C49-A6BC-EB5E92A971A0}" dt="2021-01-20T17:09:36.641" v="16510" actId="478"/>
          <ac:picMkLst>
            <pc:docMk/>
            <pc:sldMk cId="299842226" sldId="5145"/>
            <ac:picMk id="6" creationId="{280159A8-32F9-4262-B032-38F309F4280A}"/>
          </ac:picMkLst>
        </pc:picChg>
        <pc:picChg chg="del">
          <ac:chgData name="Chris Speller" userId="0a97f007-b978-4543-a8a0-9ee0abccdf0a" providerId="ADAL" clId="{221B2FE5-B0DD-4C49-A6BC-EB5E92A971A0}" dt="2021-01-20T17:06:57.242" v="16433" actId="478"/>
          <ac:picMkLst>
            <pc:docMk/>
            <pc:sldMk cId="299842226" sldId="5145"/>
            <ac:picMk id="15" creationId="{4CA0510C-72DF-4BB0-B53B-7C2CCD2092CC}"/>
          </ac:picMkLst>
        </pc:picChg>
      </pc:sldChg>
      <pc:sldChg chg="addSp delSp modSp add mod delAnim">
        <pc:chgData name="Chris Speller" userId="0a97f007-b978-4543-a8a0-9ee0abccdf0a" providerId="ADAL" clId="{221B2FE5-B0DD-4C49-A6BC-EB5E92A971A0}" dt="2021-01-20T17:17:46.558" v="16849" actId="20577"/>
        <pc:sldMkLst>
          <pc:docMk/>
          <pc:sldMk cId="3747165226" sldId="5146"/>
        </pc:sldMkLst>
        <pc:spChg chg="mod">
          <ac:chgData name="Chris Speller" userId="0a97f007-b978-4543-a8a0-9ee0abccdf0a" providerId="ADAL" clId="{221B2FE5-B0DD-4C49-A6BC-EB5E92A971A0}" dt="2021-01-20T17:17:21.816" v="16848" actId="20577"/>
          <ac:spMkLst>
            <pc:docMk/>
            <pc:sldMk cId="3747165226" sldId="51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2:23.122" v="16807"/>
          <ac:spMkLst>
            <pc:docMk/>
            <pc:sldMk cId="3747165226" sldId="51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1:42.980" v="16775" actId="20577"/>
          <ac:spMkLst>
            <pc:docMk/>
            <pc:sldMk cId="3747165226" sldId="5146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0T17:11:26.698" v="16767" actId="478"/>
          <ac:graphicFrameMkLst>
            <pc:docMk/>
            <pc:sldMk cId="3747165226" sldId="5146"/>
            <ac:graphicFrameMk id="12" creationId="{D51C6CEB-6EB4-475A-BD48-8FC80633ECC5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7:17:46.558" v="16849" actId="20577"/>
          <ac:graphicFrameMkLst>
            <pc:docMk/>
            <pc:sldMk cId="3747165226" sldId="5146"/>
            <ac:graphicFrameMk id="13" creationId="{18F58977-1A94-4A2E-845B-55B08E934B5F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12:02.049" v="16803" actId="20577"/>
          <ac:graphicFrameMkLst>
            <pc:docMk/>
            <pc:sldMk cId="3747165226" sldId="5146"/>
            <ac:graphicFrameMk id="15" creationId="{DA590BFB-2F6C-4F30-8E30-B930B1E062E1}"/>
          </ac:graphicFrameMkLst>
        </pc:graphicFrameChg>
        <pc:picChg chg="del">
          <ac:chgData name="Chris Speller" userId="0a97f007-b978-4543-a8a0-9ee0abccdf0a" providerId="ADAL" clId="{221B2FE5-B0DD-4C49-A6BC-EB5E92A971A0}" dt="2021-01-20T17:15:44.409" v="16837" actId="478"/>
          <ac:picMkLst>
            <pc:docMk/>
            <pc:sldMk cId="3747165226" sldId="5146"/>
            <ac:picMk id="6" creationId="{280159A8-32F9-4262-B032-38F309F4280A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20:43.825" v="16901" actId="1076"/>
        <pc:sldMkLst>
          <pc:docMk/>
          <pc:sldMk cId="1243332393" sldId="5147"/>
        </pc:sldMkLst>
        <pc:spChg chg="mod">
          <ac:chgData name="Chris Speller" userId="0a97f007-b978-4543-a8a0-9ee0abccdf0a" providerId="ADAL" clId="{221B2FE5-B0DD-4C49-A6BC-EB5E92A971A0}" dt="2021-01-20T17:18:52.656" v="16885" actId="20577"/>
          <ac:spMkLst>
            <pc:docMk/>
            <pc:sldMk cId="1243332393" sldId="51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8:56.895" v="16887"/>
          <ac:spMkLst>
            <pc:docMk/>
            <pc:sldMk cId="1243332393" sldId="514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7:19:01.017" v="16889" actId="478"/>
          <ac:spMkLst>
            <pc:docMk/>
            <pc:sldMk cId="1243332393" sldId="514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7:19:11.152" v="16890" actId="478"/>
          <ac:picMkLst>
            <pc:docMk/>
            <pc:sldMk cId="1243332393" sldId="5147"/>
            <ac:picMk id="3" creationId="{F1E94F62-D471-4740-8480-7395A831354B}"/>
          </ac:picMkLst>
        </pc:picChg>
        <pc:picChg chg="add mod">
          <ac:chgData name="Chris Speller" userId="0a97f007-b978-4543-a8a0-9ee0abccdf0a" providerId="ADAL" clId="{221B2FE5-B0DD-4C49-A6BC-EB5E92A971A0}" dt="2021-01-20T17:20:10.778" v="16894" actId="1076"/>
          <ac:picMkLst>
            <pc:docMk/>
            <pc:sldMk cId="1243332393" sldId="5147"/>
            <ac:picMk id="6" creationId="{FCB69191-ECD0-41E3-A16A-12EAB829B3E5}"/>
          </ac:picMkLst>
        </pc:picChg>
        <pc:picChg chg="add mod">
          <ac:chgData name="Chris Speller" userId="0a97f007-b978-4543-a8a0-9ee0abccdf0a" providerId="ADAL" clId="{221B2FE5-B0DD-4C49-A6BC-EB5E92A971A0}" dt="2021-01-20T17:20:43.825" v="16901" actId="1076"/>
          <ac:picMkLst>
            <pc:docMk/>
            <pc:sldMk cId="1243332393" sldId="5147"/>
            <ac:picMk id="12" creationId="{33037E16-FEF4-4B55-86C4-85A454213034}"/>
          </ac:picMkLst>
        </pc:picChg>
        <pc:picChg chg="mod">
          <ac:chgData name="Chris Speller" userId="0a97f007-b978-4543-a8a0-9ee0abccdf0a" providerId="ADAL" clId="{221B2FE5-B0DD-4C49-A6BC-EB5E92A971A0}" dt="2021-01-20T17:18:58.367" v="16888" actId="1076"/>
          <ac:picMkLst>
            <pc:docMk/>
            <pc:sldMk cId="1243332393" sldId="5147"/>
            <ac:picMk id="15" creationId="{4CA0510C-72DF-4BB0-B53B-7C2CCD2092CC}"/>
          </ac:picMkLst>
        </pc:picChg>
      </pc:sldChg>
      <pc:sldChg chg="add del">
        <pc:chgData name="Chris Speller" userId="0a97f007-b978-4543-a8a0-9ee0abccdf0a" providerId="ADAL" clId="{221B2FE5-B0DD-4C49-A6BC-EB5E92A971A0}" dt="2021-01-20T17:18:42.469" v="16851"/>
        <pc:sldMkLst>
          <pc:docMk/>
          <pc:sldMk cId="1969203678" sldId="5147"/>
        </pc:sldMkLst>
      </pc:sldChg>
      <pc:sldChg chg="addSp delSp modSp add mod delAnim modAnim">
        <pc:chgData name="Chris Speller" userId="0a97f007-b978-4543-a8a0-9ee0abccdf0a" providerId="ADAL" clId="{221B2FE5-B0DD-4C49-A6BC-EB5E92A971A0}" dt="2021-01-20T17:31:55.560" v="17667" actId="20577"/>
        <pc:sldMkLst>
          <pc:docMk/>
          <pc:sldMk cId="1879945920" sldId="5148"/>
        </pc:sldMkLst>
        <pc:spChg chg="mod">
          <ac:chgData name="Chris Speller" userId="0a97f007-b978-4543-a8a0-9ee0abccdf0a" providerId="ADAL" clId="{221B2FE5-B0DD-4C49-A6BC-EB5E92A971A0}" dt="2021-01-20T17:31:55.560" v="17667" actId="20577"/>
          <ac:spMkLst>
            <pc:docMk/>
            <pc:sldMk cId="1879945920" sldId="514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4:09.017" v="17257" actId="404"/>
          <ac:spMkLst>
            <pc:docMk/>
            <pc:sldMk cId="1879945920" sldId="514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7:25:27.560" v="17598" actId="20577"/>
          <ac:spMkLst>
            <pc:docMk/>
            <pc:sldMk cId="1879945920" sldId="5148"/>
            <ac:spMk id="12" creationId="{6EC35FBC-606B-4D77-B5D0-2E8A3C86D695}"/>
          </ac:spMkLst>
        </pc:spChg>
        <pc:spChg chg="del mod">
          <ac:chgData name="Chris Speller" userId="0a97f007-b978-4543-a8a0-9ee0abccdf0a" providerId="ADAL" clId="{221B2FE5-B0DD-4C49-A6BC-EB5E92A971A0}" dt="2021-01-20T17:24:13.491" v="17261"/>
          <ac:spMkLst>
            <pc:docMk/>
            <pc:sldMk cId="1879945920" sldId="5148"/>
            <ac:spMk id="19" creationId="{43ACC17F-FC84-4ED6-A840-A01AB25DD1A5}"/>
          </ac:spMkLst>
        </pc:spChg>
        <pc:picChg chg="del mod">
          <ac:chgData name="Chris Speller" userId="0a97f007-b978-4543-a8a0-9ee0abccdf0a" providerId="ADAL" clId="{221B2FE5-B0DD-4C49-A6BC-EB5E92A971A0}" dt="2021-01-20T17:25:30.800" v="17599" actId="478"/>
          <ac:picMkLst>
            <pc:docMk/>
            <pc:sldMk cId="1879945920" sldId="5148"/>
            <ac:picMk id="3" creationId="{2711DDA5-F69E-4B37-8FD7-6BE3C77C65FE}"/>
          </ac:picMkLst>
        </pc:picChg>
        <pc:picChg chg="del">
          <ac:chgData name="Chris Speller" userId="0a97f007-b978-4543-a8a0-9ee0abccdf0a" providerId="ADAL" clId="{221B2FE5-B0DD-4C49-A6BC-EB5E92A971A0}" dt="2021-01-20T17:22:55.472" v="16957" actId="478"/>
          <ac:picMkLst>
            <pc:docMk/>
            <pc:sldMk cId="1879945920" sldId="5148"/>
            <ac:picMk id="7" creationId="{BCBE2FB0-A44E-4C8A-AB7E-26B83417BD56}"/>
          </ac:picMkLst>
        </pc:picChg>
        <pc:picChg chg="del">
          <ac:chgData name="Chris Speller" userId="0a97f007-b978-4543-a8a0-9ee0abccdf0a" providerId="ADAL" clId="{221B2FE5-B0DD-4C49-A6BC-EB5E92A971A0}" dt="2021-01-20T17:22:55.840" v="16958" actId="478"/>
          <ac:picMkLst>
            <pc:docMk/>
            <pc:sldMk cId="1879945920" sldId="5148"/>
            <ac:picMk id="16" creationId="{770FCD94-C31C-42FC-8AA4-9CDF7863C14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19:29.297" v="19143" actId="1076"/>
        <pc:sldMkLst>
          <pc:docMk/>
          <pc:sldMk cId="2118704450" sldId="5149"/>
        </pc:sldMkLst>
        <pc:spChg chg="mod">
          <ac:chgData name="Chris Speller" userId="0a97f007-b978-4543-a8a0-9ee0abccdf0a" providerId="ADAL" clId="{221B2FE5-B0DD-4C49-A6BC-EB5E92A971A0}" dt="2021-01-21T07:54:12.852" v="17720" actId="20577"/>
          <ac:spMkLst>
            <pc:docMk/>
            <pc:sldMk cId="2118704450" sldId="51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4:33.085" v="17725"/>
          <ac:spMkLst>
            <pc:docMk/>
            <pc:sldMk cId="2118704450" sldId="51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07:55:32.037" v="17741" actId="478"/>
          <ac:spMkLst>
            <pc:docMk/>
            <pc:sldMk cId="2118704450" sldId="5149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7:54:50.519" v="17729"/>
          <ac:spMkLst>
            <pc:docMk/>
            <pc:sldMk cId="2118704450" sldId="5149"/>
            <ac:spMk id="13" creationId="{39CCAE7C-A9D5-4F31-A2A4-01BD5F29F7C5}"/>
          </ac:spMkLst>
        </pc:spChg>
        <pc:graphicFrameChg chg="add mod modGraphic">
          <ac:chgData name="Chris Speller" userId="0a97f007-b978-4543-a8a0-9ee0abccdf0a" providerId="ADAL" clId="{221B2FE5-B0DD-4C49-A6BC-EB5E92A971A0}" dt="2021-01-21T08:18:19.146" v="19102" actId="122"/>
          <ac:graphicFrameMkLst>
            <pc:docMk/>
            <pc:sldMk cId="2118704450" sldId="5149"/>
            <ac:graphicFrameMk id="20" creationId="{06BECC08-0391-41A2-AA4B-339BDBA0E710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08:18:47.641" v="19130" actId="1076"/>
          <ac:graphicFrameMkLst>
            <pc:docMk/>
            <pc:sldMk cId="2118704450" sldId="5149"/>
            <ac:graphicFrameMk id="21" creationId="{362E0C65-9443-4C9B-BD1E-09F0C19DF809}"/>
          </ac:graphicFrameMkLst>
        </pc:graphicFrameChg>
        <pc:picChg chg="add del mod">
          <ac:chgData name="Chris Speller" userId="0a97f007-b978-4543-a8a0-9ee0abccdf0a" providerId="ADAL" clId="{221B2FE5-B0DD-4C49-A6BC-EB5E92A971A0}" dt="2021-01-21T08:16:50.773" v="19041" actId="478"/>
          <ac:picMkLst>
            <pc:docMk/>
            <pc:sldMk cId="2118704450" sldId="5149"/>
            <ac:picMk id="3" creationId="{619F1BD6-95EE-48AE-9879-4DF67CF28CEB}"/>
          </ac:picMkLst>
        </pc:picChg>
        <pc:picChg chg="add del mod">
          <ac:chgData name="Chris Speller" userId="0a97f007-b978-4543-a8a0-9ee0abccdf0a" providerId="ADAL" clId="{221B2FE5-B0DD-4C49-A6BC-EB5E92A971A0}" dt="2021-01-21T08:18:44.878" v="19129" actId="478"/>
          <ac:picMkLst>
            <pc:docMk/>
            <pc:sldMk cId="2118704450" sldId="5149"/>
            <ac:picMk id="7" creationId="{A125BB9A-17FB-4793-990E-8712FF0708A3}"/>
          </ac:picMkLst>
        </pc:picChg>
        <pc:picChg chg="add mod ord">
          <ac:chgData name="Chris Speller" userId="0a97f007-b978-4543-a8a0-9ee0abccdf0a" providerId="ADAL" clId="{221B2FE5-B0DD-4C49-A6BC-EB5E92A971A0}" dt="2021-01-21T08:19:29.297" v="19143" actId="1076"/>
          <ac:picMkLst>
            <pc:docMk/>
            <pc:sldMk cId="2118704450" sldId="5149"/>
            <ac:picMk id="15" creationId="{89C80428-EDDB-4357-91F6-61BCFD103A24}"/>
          </ac:picMkLst>
        </pc:picChg>
        <pc:picChg chg="add mod">
          <ac:chgData name="Chris Speller" userId="0a97f007-b978-4543-a8a0-9ee0abccdf0a" providerId="ADAL" clId="{221B2FE5-B0DD-4C49-A6BC-EB5E92A971A0}" dt="2021-01-21T08:17:09.238" v="19051" actId="1076"/>
          <ac:picMkLst>
            <pc:docMk/>
            <pc:sldMk cId="2118704450" sldId="5149"/>
            <ac:picMk id="17" creationId="{23DD32DC-5245-421A-A874-8E6003C6EBBC}"/>
          </ac:picMkLst>
        </pc:picChg>
        <pc:picChg chg="add mod">
          <ac:chgData name="Chris Speller" userId="0a97f007-b978-4543-a8a0-9ee0abccdf0a" providerId="ADAL" clId="{221B2FE5-B0DD-4C49-A6BC-EB5E92A971A0}" dt="2021-01-21T08:19:23.988" v="19141" actId="1076"/>
          <ac:picMkLst>
            <pc:docMk/>
            <pc:sldMk cId="2118704450" sldId="5149"/>
            <ac:picMk id="19" creationId="{1E493A07-C634-41F2-B933-E88EBD07856F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07:57:39.667" v="17989" actId="20577"/>
        <pc:sldMkLst>
          <pc:docMk/>
          <pc:sldMk cId="1923501103" sldId="5150"/>
        </pc:sldMkLst>
        <pc:spChg chg="mod">
          <ac:chgData name="Chris Speller" userId="0a97f007-b978-4543-a8a0-9ee0abccdf0a" providerId="ADAL" clId="{221B2FE5-B0DD-4C49-A6BC-EB5E92A971A0}" dt="2021-01-21T07:55:58.187" v="17829" actId="20577"/>
          <ac:spMkLst>
            <pc:docMk/>
            <pc:sldMk cId="1923501103" sldId="51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6:02.493" v="17831"/>
          <ac:spMkLst>
            <pc:docMk/>
            <pc:sldMk cId="1923501103" sldId="51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7:39.667" v="17989" actId="20577"/>
          <ac:spMkLst>
            <pc:docMk/>
            <pc:sldMk cId="1923501103" sldId="5150"/>
            <ac:spMk id="12" creationId="{6EC35FBC-606B-4D77-B5D0-2E8A3C86D695}"/>
          </ac:spMkLst>
        </pc:spChg>
        <pc:picChg chg="del">
          <ac:chgData name="Chris Speller" userId="0a97f007-b978-4543-a8a0-9ee0abccdf0a" providerId="ADAL" clId="{221B2FE5-B0DD-4C49-A6BC-EB5E92A971A0}" dt="2021-01-21T07:56:00.058" v="17830" actId="478"/>
          <ac:picMkLst>
            <pc:docMk/>
            <pc:sldMk cId="1923501103" sldId="5150"/>
            <ac:picMk id="3" creationId="{619F1BD6-95EE-48AE-9879-4DF67CF28CEB}"/>
          </ac:picMkLst>
        </pc:picChg>
        <pc:picChg chg="add mod">
          <ac:chgData name="Chris Speller" userId="0a97f007-b978-4543-a8a0-9ee0abccdf0a" providerId="ADAL" clId="{221B2FE5-B0DD-4C49-A6BC-EB5E92A971A0}" dt="2021-01-21T07:56:40.809" v="17851" actId="1076"/>
          <ac:picMkLst>
            <pc:docMk/>
            <pc:sldMk cId="1923501103" sldId="5150"/>
            <ac:picMk id="6" creationId="{25D25B61-1B7F-4F28-9275-059001F17ACF}"/>
          </ac:picMkLst>
        </pc:picChg>
        <pc:picChg chg="del">
          <ac:chgData name="Chris Speller" userId="0a97f007-b978-4543-a8a0-9ee0abccdf0a" providerId="ADAL" clId="{221B2FE5-B0DD-4C49-A6BC-EB5E92A971A0}" dt="2021-01-21T07:56:03.894" v="17832" actId="478"/>
          <ac:picMkLst>
            <pc:docMk/>
            <pc:sldMk cId="1923501103" sldId="5150"/>
            <ac:picMk id="7" creationId="{A125BB9A-17FB-4793-990E-8712FF0708A3}"/>
          </ac:picMkLst>
        </pc:picChg>
        <pc:picChg chg="mod">
          <ac:chgData name="Chris Speller" userId="0a97f007-b978-4543-a8a0-9ee0abccdf0a" providerId="ADAL" clId="{221B2FE5-B0DD-4C49-A6BC-EB5E92A971A0}" dt="2021-01-21T07:56:11.459" v="17835" actId="1076"/>
          <ac:picMkLst>
            <pc:docMk/>
            <pc:sldMk cId="1923501103" sldId="5150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08:08.620" v="18804" actId="478"/>
        <pc:sldMkLst>
          <pc:docMk/>
          <pc:sldMk cId="610077979" sldId="5151"/>
        </pc:sldMkLst>
        <pc:spChg chg="mod">
          <ac:chgData name="Chris Speller" userId="0a97f007-b978-4543-a8a0-9ee0abccdf0a" providerId="ADAL" clId="{221B2FE5-B0DD-4C49-A6BC-EB5E92A971A0}" dt="2021-01-21T08:08:02.053" v="18803" actId="20577"/>
          <ac:spMkLst>
            <pc:docMk/>
            <pc:sldMk cId="610077979" sldId="51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7:16.709" v="18612" actId="20577"/>
          <ac:spMkLst>
            <pc:docMk/>
            <pc:sldMk cId="610077979" sldId="51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6:54.174" v="18609" actId="1076"/>
          <ac:spMkLst>
            <pc:docMk/>
            <pc:sldMk cId="610077979" sldId="5151"/>
            <ac:spMk id="12" creationId="{6EC35FBC-606B-4D77-B5D0-2E8A3C86D695}"/>
          </ac:spMkLst>
        </pc:spChg>
        <pc:spChg chg="del">
          <ac:chgData name="Chris Speller" userId="0a97f007-b978-4543-a8a0-9ee0abccdf0a" providerId="ADAL" clId="{221B2FE5-B0DD-4C49-A6BC-EB5E92A971A0}" dt="2021-01-21T08:01:49.769" v="18085" actId="478"/>
          <ac:spMkLst>
            <pc:docMk/>
            <pc:sldMk cId="610077979" sldId="5151"/>
            <ac:spMk id="13" creationId="{39CCAE7C-A9D5-4F31-A2A4-01BD5F29F7C5}"/>
          </ac:spMkLst>
        </pc:spChg>
        <pc:picChg chg="add del mod">
          <ac:chgData name="Chris Speller" userId="0a97f007-b978-4543-a8a0-9ee0abccdf0a" providerId="ADAL" clId="{221B2FE5-B0DD-4C49-A6BC-EB5E92A971A0}" dt="2021-01-21T08:06:49.861" v="18608" actId="478"/>
          <ac:picMkLst>
            <pc:docMk/>
            <pc:sldMk cId="610077979" sldId="5151"/>
            <ac:picMk id="3" creationId="{93ED4532-7C1A-4614-878C-93F31B9EF987}"/>
          </ac:picMkLst>
        </pc:picChg>
        <pc:picChg chg="del">
          <ac:chgData name="Chris Speller" userId="0a97f007-b978-4543-a8a0-9ee0abccdf0a" providerId="ADAL" clId="{221B2FE5-B0DD-4C49-A6BC-EB5E92A971A0}" dt="2021-01-21T07:59:30.620" v="17991" actId="478"/>
          <ac:picMkLst>
            <pc:docMk/>
            <pc:sldMk cId="610077979" sldId="5151"/>
            <ac:picMk id="6" creationId="{25D25B61-1B7F-4F28-9275-059001F17ACF}"/>
          </ac:picMkLst>
        </pc:picChg>
        <pc:picChg chg="add del mod">
          <ac:chgData name="Chris Speller" userId="0a97f007-b978-4543-a8a0-9ee0abccdf0a" providerId="ADAL" clId="{221B2FE5-B0DD-4C49-A6BC-EB5E92A971A0}" dt="2021-01-21T08:08:08.620" v="18804" actId="478"/>
          <ac:picMkLst>
            <pc:docMk/>
            <pc:sldMk cId="610077979" sldId="5151"/>
            <ac:picMk id="14" creationId="{4C7F0116-5C45-49DF-A804-D04E9E6A5652}"/>
          </ac:picMkLst>
        </pc:picChg>
        <pc:picChg chg="del">
          <ac:chgData name="Chris Speller" userId="0a97f007-b978-4543-a8a0-9ee0abccdf0a" providerId="ADAL" clId="{221B2FE5-B0DD-4C49-A6BC-EB5E92A971A0}" dt="2021-01-21T07:59:30.973" v="17992" actId="478"/>
          <ac:picMkLst>
            <pc:docMk/>
            <pc:sldMk cId="610077979" sldId="5151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53:19.144" v="19752" actId="1076"/>
        <pc:sldMkLst>
          <pc:docMk/>
          <pc:sldMk cId="2547744528" sldId="5152"/>
        </pc:sldMkLst>
        <pc:spChg chg="mod">
          <ac:chgData name="Chris Speller" userId="0a97f007-b978-4543-a8a0-9ee0abccdf0a" providerId="ADAL" clId="{221B2FE5-B0DD-4C49-A6BC-EB5E92A971A0}" dt="2021-01-21T08:53:15.377" v="19751" actId="20577"/>
          <ac:spMkLst>
            <pc:docMk/>
            <pc:sldMk cId="2547744528" sldId="51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09.829" v="19750" actId="20577"/>
          <ac:spMkLst>
            <pc:docMk/>
            <pc:sldMk cId="2547744528" sldId="515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19.144" v="19752" actId="1076"/>
          <ac:spMkLst>
            <pc:docMk/>
            <pc:sldMk cId="2547744528" sldId="5152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8:12:21.140" v="18864"/>
          <ac:spMkLst>
            <pc:docMk/>
            <pc:sldMk cId="2547744528" sldId="5152"/>
            <ac:spMk id="14" creationId="{CA79C49A-DB24-44E3-9F23-6284A0FD0B31}"/>
          </ac:spMkLst>
        </pc:spChg>
        <pc:graphicFrameChg chg="add mod">
          <ac:chgData name="Chris Speller" userId="0a97f007-b978-4543-a8a0-9ee0abccdf0a" providerId="ADAL" clId="{221B2FE5-B0DD-4C49-A6BC-EB5E92A971A0}" dt="2021-01-21T08:19:42.373" v="19145"/>
          <ac:graphicFrameMkLst>
            <pc:docMk/>
            <pc:sldMk cId="2547744528" sldId="5152"/>
            <ac:graphicFrameMk id="15" creationId="{75CA3BFC-F18B-4FC5-B042-0C45794308B1}"/>
          </ac:graphicFrameMkLst>
        </pc:graphicFrameChg>
        <pc:picChg chg="add del mod">
          <ac:chgData name="Chris Speller" userId="0a97f007-b978-4543-a8a0-9ee0abccdf0a" providerId="ADAL" clId="{221B2FE5-B0DD-4C49-A6BC-EB5E92A971A0}" dt="2021-01-21T08:19:42.164" v="19144" actId="478"/>
          <ac:picMkLst>
            <pc:docMk/>
            <pc:sldMk cId="2547744528" sldId="5152"/>
            <ac:picMk id="3" creationId="{860CC64B-2F0E-4264-9968-D3AAC6462E2C}"/>
          </ac:picMkLst>
        </pc:picChg>
        <pc:picChg chg="add mod">
          <ac:chgData name="Chris Speller" userId="0a97f007-b978-4543-a8a0-9ee0abccdf0a" providerId="ADAL" clId="{221B2FE5-B0DD-4C49-A6BC-EB5E92A971A0}" dt="2021-01-21T08:42:08.609" v="19332" actId="14100"/>
          <ac:picMkLst>
            <pc:docMk/>
            <pc:sldMk cId="2547744528" sldId="5152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08:19:44.724" v="19146" actId="1076"/>
          <ac:picMkLst>
            <pc:docMk/>
            <pc:sldMk cId="2547744528" sldId="5152"/>
            <ac:picMk id="13" creationId="{FAB3C99B-CED4-4BC4-9EFD-A20645538B0C}"/>
          </ac:picMkLst>
        </pc:picChg>
        <pc:picChg chg="add mod">
          <ac:chgData name="Chris Speller" userId="0a97f007-b978-4543-a8a0-9ee0abccdf0a" providerId="ADAL" clId="{221B2FE5-B0DD-4C49-A6BC-EB5E92A971A0}" dt="2021-01-21T08:42:30.103" v="19337" actId="1076"/>
          <ac:picMkLst>
            <pc:docMk/>
            <pc:sldMk cId="2547744528" sldId="5152"/>
            <ac:picMk id="17" creationId="{84A09E45-593D-4CDF-94B3-34488F39F099}"/>
          </ac:picMkLst>
        </pc:picChg>
        <pc:cxnChg chg="add del mod">
          <ac:chgData name="Chris Speller" userId="0a97f007-b978-4543-a8a0-9ee0abccdf0a" providerId="ADAL" clId="{221B2FE5-B0DD-4C49-A6BC-EB5E92A971A0}" dt="2021-01-21T08:46:56.006" v="19520" actId="478"/>
          <ac:cxnSpMkLst>
            <pc:docMk/>
            <pc:sldMk cId="2547744528" sldId="5152"/>
            <ac:cxnSpMk id="19" creationId="{047B70D4-D56A-4F4E-8783-F7117179EEC0}"/>
          </ac:cxnSpMkLst>
        </pc:cxnChg>
      </pc:sldChg>
      <pc:sldChg chg="addSp delSp modSp add mod delAnim modAnim">
        <pc:chgData name="Chris Speller" userId="0a97f007-b978-4543-a8a0-9ee0abccdf0a" providerId="ADAL" clId="{221B2FE5-B0DD-4C49-A6BC-EB5E92A971A0}" dt="2021-01-21T11:07:40.545" v="20161" actId="20577"/>
        <pc:sldMkLst>
          <pc:docMk/>
          <pc:sldMk cId="1025539777" sldId="5153"/>
        </pc:sldMkLst>
        <pc:spChg chg="mod">
          <ac:chgData name="Chris Speller" userId="0a97f007-b978-4543-a8a0-9ee0abccdf0a" providerId="ADAL" clId="{221B2FE5-B0DD-4C49-A6BC-EB5E92A971A0}" dt="2021-01-21T11:07:40.545" v="20161" actId="20577"/>
          <ac:spMkLst>
            <pc:docMk/>
            <pc:sldMk cId="1025539777" sldId="51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02.391" v="19812" actId="20577"/>
          <ac:spMkLst>
            <pc:docMk/>
            <pc:sldMk cId="1025539777" sldId="51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55.664" v="19888" actId="20577"/>
          <ac:spMkLst>
            <pc:docMk/>
            <pc:sldMk cId="1025539777" sldId="5153"/>
            <ac:spMk id="12" creationId="{6EC35FBC-606B-4D77-B5D0-2E8A3C86D695}"/>
          </ac:spMkLst>
        </pc:spChg>
        <pc:graphicFrameChg chg="del">
          <ac:chgData name="Chris Speller" userId="0a97f007-b978-4543-a8a0-9ee0abccdf0a" providerId="ADAL" clId="{221B2FE5-B0DD-4C49-A6BC-EB5E92A971A0}" dt="2021-01-21T08:53:33.009" v="19756" actId="478"/>
          <ac:graphicFrameMkLst>
            <pc:docMk/>
            <pc:sldMk cId="1025539777" sldId="5153"/>
            <ac:graphicFrameMk id="15" creationId="{75CA3BFC-F18B-4FC5-B042-0C45794308B1}"/>
          </ac:graphicFrameMkLst>
        </pc:graphicFrameChg>
        <pc:picChg chg="add mod">
          <ac:chgData name="Chris Speller" userId="0a97f007-b978-4543-a8a0-9ee0abccdf0a" providerId="ADAL" clId="{221B2FE5-B0DD-4C49-A6BC-EB5E92A971A0}" dt="2021-01-21T11:01:41.001" v="19801" actId="14100"/>
          <ac:picMkLst>
            <pc:docMk/>
            <pc:sldMk cId="1025539777" sldId="5153"/>
            <ac:picMk id="3" creationId="{4083FBB9-B85A-4423-8C2E-3B103412C490}"/>
          </ac:picMkLst>
        </pc:picChg>
        <pc:picChg chg="del">
          <ac:chgData name="Chris Speller" userId="0a97f007-b978-4543-a8a0-9ee0abccdf0a" providerId="ADAL" clId="{221B2FE5-B0DD-4C49-A6BC-EB5E92A971A0}" dt="2021-01-21T08:53:37.453" v="19759" actId="478"/>
          <ac:picMkLst>
            <pc:docMk/>
            <pc:sldMk cId="1025539777" sldId="5153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11:04:43.807" v="19956" actId="1076"/>
          <ac:picMkLst>
            <pc:docMk/>
            <pc:sldMk cId="1025539777" sldId="5153"/>
            <ac:picMk id="7" creationId="{51B48BA9-5357-43A3-A0F8-FBE7101EEBAE}"/>
          </ac:picMkLst>
        </pc:picChg>
        <pc:picChg chg="del">
          <ac:chgData name="Chris Speller" userId="0a97f007-b978-4543-a8a0-9ee0abccdf0a" providerId="ADAL" clId="{221B2FE5-B0DD-4C49-A6BC-EB5E92A971A0}" dt="2021-01-21T08:53:30.940" v="19755" actId="478"/>
          <ac:picMkLst>
            <pc:docMk/>
            <pc:sldMk cId="1025539777" sldId="5153"/>
            <ac:picMk id="13" creationId="{FAB3C99B-CED4-4BC4-9EFD-A20645538B0C}"/>
          </ac:picMkLst>
        </pc:picChg>
        <pc:picChg chg="del">
          <ac:chgData name="Chris Speller" userId="0a97f007-b978-4543-a8a0-9ee0abccdf0a" providerId="ADAL" clId="{221B2FE5-B0DD-4C49-A6BC-EB5E92A971A0}" dt="2021-01-21T08:53:35.670" v="19758" actId="478"/>
          <ac:picMkLst>
            <pc:docMk/>
            <pc:sldMk cId="1025539777" sldId="5153"/>
            <ac:picMk id="17" creationId="{84A09E45-593D-4CDF-94B3-34488F39F099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1:11:42.785" v="20224" actId="20577"/>
        <pc:sldMkLst>
          <pc:docMk/>
          <pc:sldMk cId="1020573678" sldId="5154"/>
        </pc:sldMkLst>
        <pc:spChg chg="mod">
          <ac:chgData name="Chris Speller" userId="0a97f007-b978-4543-a8a0-9ee0abccdf0a" providerId="ADAL" clId="{221B2FE5-B0DD-4C49-A6BC-EB5E92A971A0}" dt="2021-01-21T11:11:42.785" v="20224" actId="20577"/>
          <ac:spMkLst>
            <pc:docMk/>
            <pc:sldMk cId="1020573678" sldId="51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0:58.165" v="20187" actId="5793"/>
          <ac:spMkLst>
            <pc:docMk/>
            <pc:sldMk cId="1020573678" sldId="51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1:19.886" v="20216" actId="20577"/>
          <ac:spMkLst>
            <pc:docMk/>
            <pc:sldMk cId="1020573678" sldId="5154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1T11:16:34.120" v="20299" actId="1076"/>
        <pc:sldMkLst>
          <pc:docMk/>
          <pc:sldMk cId="2245253478" sldId="5155"/>
        </pc:sldMkLst>
        <pc:spChg chg="mod">
          <ac:chgData name="Chris Speller" userId="0a97f007-b978-4543-a8a0-9ee0abccdf0a" providerId="ADAL" clId="{221B2FE5-B0DD-4C49-A6BC-EB5E92A971A0}" dt="2021-01-21T11:16:27.231" v="20297" actId="20577"/>
          <ac:spMkLst>
            <pc:docMk/>
            <pc:sldMk cId="2245253478" sldId="51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1.472" v="20298"/>
          <ac:spMkLst>
            <pc:docMk/>
            <pc:sldMk cId="2245253478" sldId="51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4.120" v="20299" actId="1076"/>
          <ac:spMkLst>
            <pc:docMk/>
            <pc:sldMk cId="2245253478" sldId="5155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12:42.546" v="20231" actId="1076"/>
          <ac:picMkLst>
            <pc:docMk/>
            <pc:sldMk cId="2245253478" sldId="5155"/>
            <ac:picMk id="3" creationId="{4CC65C71-539A-429A-A6FA-8B9A6470CBDD}"/>
          </ac:picMkLst>
        </pc:picChg>
        <pc:picChg chg="add mod">
          <ac:chgData name="Chris Speller" userId="0a97f007-b978-4543-a8a0-9ee0abccdf0a" providerId="ADAL" clId="{221B2FE5-B0DD-4C49-A6BC-EB5E92A971A0}" dt="2021-01-21T11:15:58.964" v="20283" actId="1076"/>
          <ac:picMkLst>
            <pc:docMk/>
            <pc:sldMk cId="2245253478" sldId="5155"/>
            <ac:picMk id="7" creationId="{1C1A3C89-B1BB-47F7-9F93-D613743E0FB6}"/>
          </ac:picMkLst>
        </pc:picChg>
      </pc:sldChg>
      <pc:sldChg chg="add del">
        <pc:chgData name="Chris Speller" userId="0a97f007-b978-4543-a8a0-9ee0abccdf0a" providerId="ADAL" clId="{221B2FE5-B0DD-4C49-A6BC-EB5E92A971A0}" dt="2021-01-21T11:17:20.507" v="20302"/>
        <pc:sldMkLst>
          <pc:docMk/>
          <pc:sldMk cId="1303657896" sldId="5156"/>
        </pc:sldMkLst>
      </pc:sldChg>
      <pc:sldChg chg="add">
        <pc:chgData name="Chris Speller" userId="0a97f007-b978-4543-a8a0-9ee0abccdf0a" providerId="ADAL" clId="{221B2FE5-B0DD-4C49-A6BC-EB5E92A971A0}" dt="2021-01-21T11:17:23.098" v="20303"/>
        <pc:sldMkLst>
          <pc:docMk/>
          <pc:sldMk cId="1971688536" sldId="5156"/>
        </pc:sldMkLst>
      </pc:sldChg>
      <pc:sldChg chg="addSp delSp modSp add mod delAnim modAnim">
        <pc:chgData name="Chris Speller" userId="0a97f007-b978-4543-a8a0-9ee0abccdf0a" providerId="ADAL" clId="{221B2FE5-B0DD-4C49-A6BC-EB5E92A971A0}" dt="2021-01-21T11:20:56.604" v="20471"/>
        <pc:sldMkLst>
          <pc:docMk/>
          <pc:sldMk cId="2110582597" sldId="5157"/>
        </pc:sldMkLst>
        <pc:spChg chg="mod">
          <ac:chgData name="Chris Speller" userId="0a97f007-b978-4543-a8a0-9ee0abccdf0a" providerId="ADAL" clId="{221B2FE5-B0DD-4C49-A6BC-EB5E92A971A0}" dt="2021-01-21T11:20:43.431" v="20464"/>
          <ac:spMkLst>
            <pc:docMk/>
            <pc:sldMk cId="2110582597" sldId="51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0:37.977" v="20461" actId="20577"/>
          <ac:spMkLst>
            <pc:docMk/>
            <pc:sldMk cId="2110582597" sldId="5157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20:48.415" v="20467" actId="478"/>
          <ac:spMkLst>
            <pc:docMk/>
            <pc:sldMk cId="2110582597" sldId="515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20:53.801" v="20470" actId="1076"/>
          <ac:picMkLst>
            <pc:docMk/>
            <pc:sldMk cId="2110582597" sldId="5157"/>
            <ac:picMk id="3" creationId="{96A54477-CB13-44A8-806F-8D4CE8D7DA7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1:25.072" v="20481"/>
        <pc:sldMkLst>
          <pc:docMk/>
          <pc:sldMk cId="2498437346" sldId="5158"/>
        </pc:sldMkLst>
        <pc:spChg chg="mod">
          <ac:chgData name="Chris Speller" userId="0a97f007-b978-4543-a8a0-9ee0abccdf0a" providerId="ADAL" clId="{221B2FE5-B0DD-4C49-A6BC-EB5E92A971A0}" dt="2021-01-21T11:21:10.187" v="20474" actId="20577"/>
          <ac:spMkLst>
            <pc:docMk/>
            <pc:sldMk cId="2498437346" sldId="51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13.155" v="20476" actId="20577"/>
          <ac:spMkLst>
            <pc:docMk/>
            <pc:sldMk cId="2498437346" sldId="5158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1:14.544" v="20477" actId="478"/>
          <ac:picMkLst>
            <pc:docMk/>
            <pc:sldMk cId="2498437346" sldId="5158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1:22.942" v="20480" actId="1076"/>
          <ac:picMkLst>
            <pc:docMk/>
            <pc:sldMk cId="2498437346" sldId="5158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2:25.905" v="20489"/>
        <pc:sldMkLst>
          <pc:docMk/>
          <pc:sldMk cId="2002503351" sldId="5159"/>
        </pc:sldMkLst>
        <pc:spChg chg="mod">
          <ac:chgData name="Chris Speller" userId="0a97f007-b978-4543-a8a0-9ee0abccdf0a" providerId="ADAL" clId="{221B2FE5-B0DD-4C49-A6BC-EB5E92A971A0}" dt="2021-01-21T11:21:32.185" v="20483" actId="20577"/>
          <ac:spMkLst>
            <pc:docMk/>
            <pc:sldMk cId="2002503351" sldId="51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36.537" v="20484" actId="20577"/>
          <ac:spMkLst>
            <pc:docMk/>
            <pc:sldMk cId="2002503351" sldId="51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21T11:22:23.955" v="20488" actId="14100"/>
          <ac:picMkLst>
            <pc:docMk/>
            <pc:sldMk cId="2002503351" sldId="5159"/>
            <ac:picMk id="3" creationId="{DA6F6462-E6AA-42D0-ABB3-600BE19E7D20}"/>
          </ac:picMkLst>
        </pc:picChg>
        <pc:picChg chg="del">
          <ac:chgData name="Chris Speller" userId="0a97f007-b978-4543-a8a0-9ee0abccdf0a" providerId="ADAL" clId="{221B2FE5-B0DD-4C49-A6BC-EB5E92A971A0}" dt="2021-01-21T11:21:38.066" v="20485" actId="478"/>
          <ac:picMkLst>
            <pc:docMk/>
            <pc:sldMk cId="2002503351" sldId="5159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15.781" v="20525" actId="20577"/>
        <pc:sldMkLst>
          <pc:docMk/>
          <pc:sldMk cId="3289453083" sldId="5160"/>
        </pc:sldMkLst>
        <pc:spChg chg="mod">
          <ac:chgData name="Chris Speller" userId="0a97f007-b978-4543-a8a0-9ee0abccdf0a" providerId="ADAL" clId="{221B2FE5-B0DD-4C49-A6BC-EB5E92A971A0}" dt="2021-01-21T11:23:15.781" v="20525" actId="20577"/>
          <ac:spMkLst>
            <pc:docMk/>
            <pc:sldMk cId="3289453083" sldId="51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06.903" v="20520" actId="20577"/>
          <ac:spMkLst>
            <pc:docMk/>
            <pc:sldMk cId="3289453083" sldId="5160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08.800" v="20521" actId="478"/>
          <ac:picMkLst>
            <pc:docMk/>
            <pc:sldMk cId="3289453083" sldId="5160"/>
            <ac:picMk id="3" creationId="{DA6F6462-E6AA-42D0-ABB3-600BE19E7D20}"/>
          </ac:picMkLst>
        </pc:picChg>
        <pc:picChg chg="add mod">
          <ac:chgData name="Chris Speller" userId="0a97f007-b978-4543-a8a0-9ee0abccdf0a" providerId="ADAL" clId="{221B2FE5-B0DD-4C49-A6BC-EB5E92A971A0}" dt="2021-01-21T11:23:11.039" v="20523" actId="1076"/>
          <ac:picMkLst>
            <pc:docMk/>
            <pc:sldMk cId="3289453083" sldId="5160"/>
            <ac:picMk id="6" creationId="{2F65E75B-A304-4810-B4A4-7968E552DC86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50.339" v="20542"/>
        <pc:sldMkLst>
          <pc:docMk/>
          <pc:sldMk cId="1384749336" sldId="5161"/>
        </pc:sldMkLst>
        <pc:spChg chg="mod">
          <ac:chgData name="Chris Speller" userId="0a97f007-b978-4543-a8a0-9ee0abccdf0a" providerId="ADAL" clId="{221B2FE5-B0DD-4C49-A6BC-EB5E92A971A0}" dt="2021-01-21T11:23:36.376" v="20534" actId="20577"/>
          <ac:spMkLst>
            <pc:docMk/>
            <pc:sldMk cId="1384749336" sldId="51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38.803" v="20538" actId="20577"/>
          <ac:spMkLst>
            <pc:docMk/>
            <pc:sldMk cId="1384749336" sldId="5161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41.215" v="20539" actId="478"/>
          <ac:picMkLst>
            <pc:docMk/>
            <pc:sldMk cId="1384749336" sldId="5161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3:47.764" v="20541" actId="1076"/>
          <ac:picMkLst>
            <pc:docMk/>
            <pc:sldMk cId="1384749336" sldId="5161"/>
            <ac:picMk id="6" creationId="{4F8EB3ED-176B-43C1-A395-1CD72EB2BC2B}"/>
          </ac:picMkLst>
        </pc:picChg>
      </pc:sldChg>
      <pc:sldChg chg="add del">
        <pc:chgData name="Chris Speller" userId="0a97f007-b978-4543-a8a0-9ee0abccdf0a" providerId="ADAL" clId="{221B2FE5-B0DD-4C49-A6BC-EB5E92A971A0}" dt="2021-01-21T11:23:28.060" v="20527"/>
        <pc:sldMkLst>
          <pc:docMk/>
          <pc:sldMk cId="1473103400" sldId="5161"/>
        </pc:sldMkLst>
      </pc:sldChg>
      <pc:sldChg chg="modSp add mod modAnim">
        <pc:chgData name="Chris Speller" userId="0a97f007-b978-4543-a8a0-9ee0abccdf0a" providerId="ADAL" clId="{221B2FE5-B0DD-4C49-A6BC-EB5E92A971A0}" dt="2021-01-21T11:26:13.595" v="20590" actId="20577"/>
        <pc:sldMkLst>
          <pc:docMk/>
          <pc:sldMk cId="3539470683" sldId="5162"/>
        </pc:sldMkLst>
        <pc:spChg chg="mod">
          <ac:chgData name="Chris Speller" userId="0a97f007-b978-4543-a8a0-9ee0abccdf0a" providerId="ADAL" clId="{221B2FE5-B0DD-4C49-A6BC-EB5E92A971A0}" dt="2021-01-21T11:26:13.595" v="20590" actId="20577"/>
          <ac:spMkLst>
            <pc:docMk/>
            <pc:sldMk cId="3539470683" sldId="51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15.202" v="20548"/>
          <ac:spMkLst>
            <pc:docMk/>
            <pc:sldMk cId="3539470683" sldId="51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30.386" v="20574" actId="20577"/>
          <ac:spMkLst>
            <pc:docMk/>
            <pc:sldMk cId="3539470683" sldId="5162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1:32:45.720" v="21129" actId="20577"/>
        <pc:sldMkLst>
          <pc:docMk/>
          <pc:sldMk cId="2121906008" sldId="5163"/>
        </pc:sldMkLst>
        <pc:spChg chg="mod">
          <ac:chgData name="Chris Speller" userId="0a97f007-b978-4543-a8a0-9ee0abccdf0a" providerId="ADAL" clId="{221B2FE5-B0DD-4C49-A6BC-EB5E92A971A0}" dt="2021-01-21T11:32:45.720" v="21129" actId="20577"/>
          <ac:spMkLst>
            <pc:docMk/>
            <pc:sldMk cId="2121906008" sldId="51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20.633" v="20926" actId="20577"/>
          <ac:spMkLst>
            <pc:docMk/>
            <pc:sldMk cId="2121906008" sldId="51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41.394" v="20947" actId="1076"/>
          <ac:spMkLst>
            <pc:docMk/>
            <pc:sldMk cId="2121906008" sldId="5163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29:22.494" v="20927" actId="478"/>
          <ac:picMkLst>
            <pc:docMk/>
            <pc:sldMk cId="2121906008" sldId="5163"/>
            <ac:picMk id="3" creationId="{E2994A45-5E2C-4025-B642-486E8CD1161B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1:36:44.534" v="21300" actId="20577"/>
        <pc:sldMkLst>
          <pc:docMk/>
          <pc:sldMk cId="1941376" sldId="5164"/>
        </pc:sldMkLst>
        <pc:spChg chg="mod">
          <ac:chgData name="Chris Speller" userId="0a97f007-b978-4543-a8a0-9ee0abccdf0a" providerId="ADAL" clId="{221B2FE5-B0DD-4C49-A6BC-EB5E92A971A0}" dt="2021-01-21T11:34:08.247" v="21176" actId="20577"/>
          <ac:spMkLst>
            <pc:docMk/>
            <pc:sldMk cId="1941376" sldId="51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09.743" v="21269" actId="20577"/>
          <ac:spMkLst>
            <pc:docMk/>
            <pc:sldMk cId="1941376" sldId="51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44.534" v="21300" actId="20577"/>
          <ac:spMkLst>
            <pc:docMk/>
            <pc:sldMk cId="1941376" sldId="51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1:39:18.029" v="21329" actId="1076"/>
        <pc:sldMkLst>
          <pc:docMk/>
          <pc:sldMk cId="544975298" sldId="5165"/>
        </pc:sldMkLst>
        <pc:spChg chg="mod">
          <ac:chgData name="Chris Speller" userId="0a97f007-b978-4543-a8a0-9ee0abccdf0a" providerId="ADAL" clId="{221B2FE5-B0DD-4C49-A6BC-EB5E92A971A0}" dt="2021-01-21T11:38:34.327" v="21316" actId="20577"/>
          <ac:spMkLst>
            <pc:docMk/>
            <pc:sldMk cId="544975298" sldId="51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7:54.519" v="21309" actId="20577"/>
          <ac:spMkLst>
            <pc:docMk/>
            <pc:sldMk cId="544975298" sldId="51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9:18.029" v="21329" actId="1076"/>
          <ac:spMkLst>
            <pc:docMk/>
            <pc:sldMk cId="544975298" sldId="516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1:51:59.438" v="22035" actId="20577"/>
        <pc:sldMkLst>
          <pc:docMk/>
          <pc:sldMk cId="2455401923" sldId="5166"/>
        </pc:sldMkLst>
        <pc:spChg chg="mod">
          <ac:chgData name="Chris Speller" userId="0a97f007-b978-4543-a8a0-9ee0abccdf0a" providerId="ADAL" clId="{221B2FE5-B0DD-4C49-A6BC-EB5E92A971A0}" dt="2021-01-21T11:51:59.438" v="22035" actId="20577"/>
          <ac:spMkLst>
            <pc:docMk/>
            <pc:sldMk cId="2455401923" sldId="51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42:05.903" v="21455" actId="20577"/>
          <ac:spMkLst>
            <pc:docMk/>
            <pc:sldMk cId="2455401923" sldId="5166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42:11.640" v="21457" actId="478"/>
          <ac:spMkLst>
            <pc:docMk/>
            <pc:sldMk cId="2455401923" sldId="51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43:07.830" v="21646" actId="478"/>
          <ac:picMkLst>
            <pc:docMk/>
            <pc:sldMk cId="2455401923" sldId="5166"/>
            <ac:picMk id="3" creationId="{2A96DDAE-5978-4942-B3A4-5DF121F8D1AB}"/>
          </ac:picMkLst>
        </pc:picChg>
        <pc:picChg chg="add mod">
          <ac:chgData name="Chris Speller" userId="0a97f007-b978-4543-a8a0-9ee0abccdf0a" providerId="ADAL" clId="{221B2FE5-B0DD-4C49-A6BC-EB5E92A971A0}" dt="2021-01-21T11:43:47.222" v="21650" actId="1076"/>
          <ac:picMkLst>
            <pc:docMk/>
            <pc:sldMk cId="2455401923" sldId="5166"/>
            <ac:picMk id="7" creationId="{683269EC-4018-4D37-932A-FA5E81094E36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1:53:06.711" v="22138" actId="20577"/>
        <pc:sldMkLst>
          <pc:docMk/>
          <pc:sldMk cId="3715634399" sldId="5167"/>
        </pc:sldMkLst>
        <pc:spChg chg="mod">
          <ac:chgData name="Chris Speller" userId="0a97f007-b978-4543-a8a0-9ee0abccdf0a" providerId="ADAL" clId="{221B2FE5-B0DD-4C49-A6BC-EB5E92A971A0}" dt="2021-01-21T11:53:06.711" v="22138" actId="20577"/>
          <ac:spMkLst>
            <pc:docMk/>
            <pc:sldMk cId="3715634399" sldId="51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2:30.492" v="22066" actId="20577"/>
          <ac:spMkLst>
            <pc:docMk/>
            <pc:sldMk cId="3715634399" sldId="5167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1:46:01.198" v="21778" actId="478"/>
          <ac:spMkLst>
            <pc:docMk/>
            <pc:sldMk cId="3715634399" sldId="5167"/>
            <ac:spMk id="13" creationId="{66DC90ED-7C12-45FC-8679-0D9801066390}"/>
          </ac:spMkLst>
        </pc:spChg>
        <pc:spChg chg="add mod">
          <ac:chgData name="Chris Speller" userId="0a97f007-b978-4543-a8a0-9ee0abccdf0a" providerId="ADAL" clId="{221B2FE5-B0DD-4C49-A6BC-EB5E92A971A0}" dt="2021-01-21T11:48:49.229" v="22004" actId="1076"/>
          <ac:spMkLst>
            <pc:docMk/>
            <pc:sldMk cId="3715634399" sldId="5167"/>
            <ac:spMk id="14" creationId="{A5D4C378-E8C4-4415-BC6A-0F2A61C37728}"/>
          </ac:spMkLst>
        </pc:spChg>
        <pc:picChg chg="add mod">
          <ac:chgData name="Chris Speller" userId="0a97f007-b978-4543-a8a0-9ee0abccdf0a" providerId="ADAL" clId="{221B2FE5-B0DD-4C49-A6BC-EB5E92A971A0}" dt="2021-01-21T11:48:56.239" v="22006" actId="1076"/>
          <ac:picMkLst>
            <pc:docMk/>
            <pc:sldMk cId="3715634399" sldId="5167"/>
            <ac:picMk id="3" creationId="{5D199C97-5637-4D27-B016-10F2EEFD75F6}"/>
          </ac:picMkLst>
        </pc:picChg>
        <pc:picChg chg="mod">
          <ac:chgData name="Chris Speller" userId="0a97f007-b978-4543-a8a0-9ee0abccdf0a" providerId="ADAL" clId="{221B2FE5-B0DD-4C49-A6BC-EB5E92A971A0}" dt="2021-01-21T11:48:55.123" v="22005" actId="1076"/>
          <ac:picMkLst>
            <pc:docMk/>
            <pc:sldMk cId="3715634399" sldId="5167"/>
            <ac:picMk id="7" creationId="{683269EC-4018-4D37-932A-FA5E81094E36}"/>
          </ac:picMkLst>
        </pc:picChg>
        <pc:picChg chg="add del mod modCrop">
          <ac:chgData name="Chris Speller" userId="0a97f007-b978-4543-a8a0-9ee0abccdf0a" providerId="ADAL" clId="{221B2FE5-B0DD-4C49-A6BC-EB5E92A971A0}" dt="2021-01-21T11:46:01.198" v="21778" actId="478"/>
          <ac:picMkLst>
            <pc:docMk/>
            <pc:sldMk cId="3715634399" sldId="5167"/>
            <ac:picMk id="12" creationId="{1E81A2B5-C61B-4EA6-BF9F-542195DB347D}"/>
          </ac:picMkLst>
        </pc:picChg>
      </pc:sldChg>
      <pc:sldChg chg="add del">
        <pc:chgData name="Chris Speller" userId="0a97f007-b978-4543-a8a0-9ee0abccdf0a" providerId="ADAL" clId="{221B2FE5-B0DD-4C49-A6BC-EB5E92A971A0}" dt="2021-01-21T11:44:15.898" v="21750"/>
        <pc:sldMkLst>
          <pc:docMk/>
          <pc:sldMk cId="1789972732" sldId="5168"/>
        </pc:sldMkLst>
      </pc:sldChg>
      <pc:sldChg chg="modSp add mod">
        <pc:chgData name="Chris Speller" userId="0a97f007-b978-4543-a8a0-9ee0abccdf0a" providerId="ADAL" clId="{221B2FE5-B0DD-4C49-A6BC-EB5E92A971A0}" dt="2021-01-21T11:56:03.391" v="22379" actId="14100"/>
        <pc:sldMkLst>
          <pc:docMk/>
          <pc:sldMk cId="2396442339" sldId="5168"/>
        </pc:sldMkLst>
        <pc:spChg chg="mod">
          <ac:chgData name="Chris Speller" userId="0a97f007-b978-4543-a8a0-9ee0abccdf0a" providerId="ADAL" clId="{221B2FE5-B0DD-4C49-A6BC-EB5E92A971A0}" dt="2021-01-21T11:53:59.225" v="22210" actId="20577"/>
          <ac:spMkLst>
            <pc:docMk/>
            <pc:sldMk cId="2396442339" sldId="51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5:21.319" v="22344" actId="1076"/>
          <ac:spMkLst>
            <pc:docMk/>
            <pc:sldMk cId="2396442339" sldId="51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6:03.391" v="22379" actId="14100"/>
          <ac:spMkLst>
            <pc:docMk/>
            <pc:sldMk cId="2396442339" sldId="5168"/>
            <ac:spMk id="14" creationId="{A5D4C378-E8C4-4415-BC6A-0F2A61C37728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1T12:05:15.855" v="22931" actId="478"/>
        <pc:sldMkLst>
          <pc:docMk/>
          <pc:sldMk cId="4189511325" sldId="5169"/>
        </pc:sldMkLst>
        <pc:spChg chg="mod">
          <ac:chgData name="Chris Speller" userId="0a97f007-b978-4543-a8a0-9ee0abccdf0a" providerId="ADAL" clId="{221B2FE5-B0DD-4C49-A6BC-EB5E92A971A0}" dt="2021-01-21T12:03:13.731" v="22925" actId="20577"/>
          <ac:spMkLst>
            <pc:docMk/>
            <pc:sldMk cId="4189511325" sldId="51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0:33.614" v="22899"/>
          <ac:spMkLst>
            <pc:docMk/>
            <pc:sldMk cId="4189511325" sldId="51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2:27.035" v="22923" actId="20577"/>
          <ac:spMkLst>
            <pc:docMk/>
            <pc:sldMk cId="4189511325" sldId="516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00:45.783" v="22905" actId="478"/>
          <ac:picMkLst>
            <pc:docMk/>
            <pc:sldMk cId="4189511325" sldId="5169"/>
            <ac:picMk id="3" creationId="{4A9EB046-6302-40F8-829A-B7CFEFEC79F9}"/>
          </ac:picMkLst>
        </pc:picChg>
        <pc:picChg chg="add del mod">
          <ac:chgData name="Chris Speller" userId="0a97f007-b978-4543-a8a0-9ee0abccdf0a" providerId="ADAL" clId="{221B2FE5-B0DD-4C49-A6BC-EB5E92A971A0}" dt="2021-01-21T12:05:15.855" v="22931" actId="478"/>
          <ac:picMkLst>
            <pc:docMk/>
            <pc:sldMk cId="4189511325" sldId="5169"/>
            <ac:picMk id="7" creationId="{235FCDEE-D58B-4B74-A0BC-66261E2AFDFB}"/>
          </ac:picMkLst>
        </pc:picChg>
      </pc:sldChg>
      <pc:sldChg chg="add del">
        <pc:chgData name="Chris Speller" userId="0a97f007-b978-4543-a8a0-9ee0abccdf0a" providerId="ADAL" clId="{221B2FE5-B0DD-4C49-A6BC-EB5E92A971A0}" dt="2021-01-21T12:04:28.410" v="22926" actId="47"/>
        <pc:sldMkLst>
          <pc:docMk/>
          <pc:sldMk cId="3896632" sldId="5170"/>
        </pc:sldMkLst>
      </pc:sldChg>
      <pc:sldChg chg="addSp delSp modSp add mod modAnim">
        <pc:chgData name="Chris Speller" userId="0a97f007-b978-4543-a8a0-9ee0abccdf0a" providerId="ADAL" clId="{221B2FE5-B0DD-4C49-A6BC-EB5E92A971A0}" dt="2021-01-21T12:15:49.424" v="23199" actId="478"/>
        <pc:sldMkLst>
          <pc:docMk/>
          <pc:sldMk cId="1094453177" sldId="5170"/>
        </pc:sldMkLst>
        <pc:spChg chg="mod">
          <ac:chgData name="Chris Speller" userId="0a97f007-b978-4543-a8a0-9ee0abccdf0a" providerId="ADAL" clId="{221B2FE5-B0DD-4C49-A6BC-EB5E92A971A0}" dt="2021-01-21T12:14:49.260" v="23192" actId="20577"/>
          <ac:spMkLst>
            <pc:docMk/>
            <pc:sldMk cId="1094453177" sldId="51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2:59.486" v="23159" actId="20577"/>
          <ac:spMkLst>
            <pc:docMk/>
            <pc:sldMk cId="1094453177" sldId="51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2" creationId="{EF596AE1-4875-4A44-88B9-E3396B4FD88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3" creationId="{F61F4A80-405D-4F68-93BC-EEACBCF5B0FC}"/>
          </ac:spMkLst>
        </pc:spChg>
        <pc:spChg chg="mod">
          <ac:chgData name="Chris Speller" userId="0a97f007-b978-4543-a8a0-9ee0abccdf0a" providerId="ADAL" clId="{221B2FE5-B0DD-4C49-A6BC-EB5E92A971A0}" dt="2021-01-21T12:12:31.019" v="23141" actId="1076"/>
          <ac:spMkLst>
            <pc:docMk/>
            <pc:sldMk cId="1094453177" sldId="5170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5" creationId="{1E1683F0-9FC3-4067-A7E3-5D6757E0EEF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6" creationId="{4BB2603A-D331-4314-B367-1CA72254E5C7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7" creationId="{61E720EB-2EDB-4FEA-B004-B2F64952492E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8" creationId="{D4F64A56-17CA-4B10-BA90-6048AB4342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9" creationId="{C7E95BDA-1DFB-405F-9F25-911407D93D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0" creationId="{D8929E73-7564-4B0D-BF14-77C13329C623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1" creationId="{69E8E318-1F1E-43F5-8C09-062FDD8C253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2" creationId="{8FAA0D59-3EDA-4F02-8D2B-ABB8BFCD47E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3" creationId="{5B9A80FC-37AF-47A7-B601-48076CE7181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4" creationId="{CE10E936-0A75-4B33-85E3-467BAA56DE7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5" creationId="{E37367E4-AC0D-40E4-BDB2-4870942F6D62}"/>
          </ac:spMkLst>
        </pc:spChg>
        <pc:picChg chg="add mod">
          <ac:chgData name="Chris Speller" userId="0a97f007-b978-4543-a8a0-9ee0abccdf0a" providerId="ADAL" clId="{221B2FE5-B0DD-4C49-A6BC-EB5E92A971A0}" dt="2021-01-21T12:13:04.827" v="23161" actId="1076"/>
          <ac:picMkLst>
            <pc:docMk/>
            <pc:sldMk cId="1094453177" sldId="5170"/>
            <ac:picMk id="3" creationId="{85BD1621-AA76-45B8-9D9C-89147A7F35E4}"/>
          </ac:picMkLst>
        </pc:picChg>
        <pc:picChg chg="del mod modCrop">
          <ac:chgData name="Chris Speller" userId="0a97f007-b978-4543-a8a0-9ee0abccdf0a" providerId="ADAL" clId="{221B2FE5-B0DD-4C49-A6BC-EB5E92A971A0}" dt="2021-01-21T12:15:11.927" v="23198" actId="478"/>
          <ac:picMkLst>
            <pc:docMk/>
            <pc:sldMk cId="1094453177" sldId="5170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15:08.516" v="23197" actId="1076"/>
          <ac:picMkLst>
            <pc:docMk/>
            <pc:sldMk cId="1094453177" sldId="5170"/>
            <ac:picMk id="26" creationId="{F2E392B6-322C-49CE-9826-3D9D64A84E4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26:34.081" v="23338"/>
        <pc:sldMkLst>
          <pc:docMk/>
          <pc:sldMk cId="2278795111" sldId="5171"/>
        </pc:sldMkLst>
        <pc:spChg chg="mod">
          <ac:chgData name="Chris Speller" userId="0a97f007-b978-4543-a8a0-9ee0abccdf0a" providerId="ADAL" clId="{221B2FE5-B0DD-4C49-A6BC-EB5E92A971A0}" dt="2021-01-21T12:16:26.420" v="23238" actId="20577"/>
          <ac:spMkLst>
            <pc:docMk/>
            <pc:sldMk cId="2278795111" sldId="51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6:44.906" v="23243" actId="20577"/>
          <ac:spMkLst>
            <pc:docMk/>
            <pc:sldMk cId="2278795111" sldId="5171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2" creationId="{69B9FA06-ADF1-47D2-8D62-E6872F176965}"/>
          </ac:spMkLst>
        </pc:spChg>
        <pc:spChg chg="add del mod">
          <ac:chgData name="Chris Speller" userId="0a97f007-b978-4543-a8a0-9ee0abccdf0a" providerId="ADAL" clId="{221B2FE5-B0DD-4C49-A6BC-EB5E92A971A0}" dt="2021-01-21T12:07:37.463" v="23093" actId="478"/>
          <ac:spMkLst>
            <pc:docMk/>
            <pc:sldMk cId="2278795111" sldId="5171"/>
            <ac:spMk id="13" creationId="{5FB55D1B-AEAB-4135-B36D-53A7FF8C6C7C}"/>
          </ac:spMkLst>
        </pc:spChg>
        <pc:spChg chg="mod">
          <ac:chgData name="Chris Speller" userId="0a97f007-b978-4543-a8a0-9ee0abccdf0a" providerId="ADAL" clId="{221B2FE5-B0DD-4C49-A6BC-EB5E92A971A0}" dt="2021-01-21T12:26:27.272" v="23335" actId="1076"/>
          <ac:spMkLst>
            <pc:docMk/>
            <pc:sldMk cId="2278795111" sldId="5171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5" creationId="{5266D260-CE5B-4A4F-91DA-CB6262532F77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6" creationId="{8627CCEB-6F31-4F31-8987-9CC6726F7AA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7" creationId="{7230E684-A8C7-4086-A85E-597957C24E9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8" creationId="{45C50E78-CF91-4941-B81A-D624414FE3C6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9" creationId="{648453D1-E634-4607-A083-5B8AE234332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0" creationId="{4BD46BE9-ACE4-4332-8ADA-812E503555C3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1" creationId="{9771990F-27E0-48D9-963B-40323B02683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2" creationId="{3AC8486D-A83E-4DAC-97CF-C9E4748A080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3" creationId="{2A3EE124-C281-45B4-9440-1584C2676F65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4" creationId="{CD550E54-6540-4FCE-B94D-D31191B551E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5" creationId="{69C49D92-A194-4443-9433-5457E81FA14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6" creationId="{A2069D7B-3C57-458D-9659-EBC98B4575A5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7" creationId="{90A4FACD-0F60-497E-8D4A-B53B4EC04C51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8" creationId="{BB3D5A7C-1194-4564-ADD9-4E238035EBD7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9" creationId="{6A9EAFCE-34BF-4565-BEDE-37E2DC86CEE3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0" creationId="{BF1A910F-893E-48B0-8031-182E884211E2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1" creationId="{1B80AC78-A7EB-490F-9026-A9711F72A51B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2" creationId="{89C62698-1681-49D1-973B-49FF8EF2B7F6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3" creationId="{F9F9DE3D-01AF-4B43-8141-20C2231472EC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4" creationId="{1C3CB6B4-DFA4-4975-818D-C42790A3CEF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5" creationId="{EF09DDD8-B430-4071-8A8B-52DADE5A2A3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6" creationId="{E0E11ED2-A4BE-4F5E-BF47-6BEB18D94650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7" creationId="{532DA64A-B7AC-441B-8E3C-E99D5FDF1DA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8" creationId="{83D4F24C-0E17-4883-9859-F29183AB8129}"/>
          </ac:spMkLst>
        </pc:spChg>
        <pc:picChg chg="add mod">
          <ac:chgData name="Chris Speller" userId="0a97f007-b978-4543-a8a0-9ee0abccdf0a" providerId="ADAL" clId="{221B2FE5-B0DD-4C49-A6BC-EB5E92A971A0}" dt="2021-01-21T12:26:14.387" v="23331" actId="1076"/>
          <ac:picMkLst>
            <pc:docMk/>
            <pc:sldMk cId="2278795111" sldId="5171"/>
            <ac:picMk id="3" creationId="{4B6DE418-A976-46EB-BE75-A51321CD59AA}"/>
          </ac:picMkLst>
        </pc:picChg>
        <pc:picChg chg="del mod modCrop">
          <ac:chgData name="Chris Speller" userId="0a97f007-b978-4543-a8a0-9ee0abccdf0a" providerId="ADAL" clId="{221B2FE5-B0DD-4C49-A6BC-EB5E92A971A0}" dt="2021-01-21T12:21:41.343" v="23319" actId="478"/>
          <ac:picMkLst>
            <pc:docMk/>
            <pc:sldMk cId="2278795111" sldId="5171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26:20.257" v="23334" actId="1076"/>
          <ac:picMkLst>
            <pc:docMk/>
            <pc:sldMk cId="2278795111" sldId="5171"/>
            <ac:picMk id="39" creationId="{1F5B9747-7429-4955-9275-EBE7F3DD43AB}"/>
          </ac:picMkLst>
        </pc:picChg>
      </pc:sldChg>
      <pc:sldChg chg="modSp add mod">
        <pc:chgData name="Chris Speller" userId="0a97f007-b978-4543-a8a0-9ee0abccdf0a" providerId="ADAL" clId="{221B2FE5-B0DD-4C49-A6BC-EB5E92A971A0}" dt="2021-01-21T12:28:49.454" v="23390" actId="20577"/>
        <pc:sldMkLst>
          <pc:docMk/>
          <pc:sldMk cId="642242848" sldId="5172"/>
        </pc:sldMkLst>
        <pc:spChg chg="mod">
          <ac:chgData name="Chris Speller" userId="0a97f007-b978-4543-a8a0-9ee0abccdf0a" providerId="ADAL" clId="{221B2FE5-B0DD-4C49-A6BC-EB5E92A971A0}" dt="2021-01-21T12:28:49.454" v="23390" actId="20577"/>
          <ac:spMkLst>
            <pc:docMk/>
            <pc:sldMk cId="642242848" sldId="51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06.109" v="23358"/>
          <ac:spMkLst>
            <pc:docMk/>
            <pc:sldMk cId="642242848" sldId="51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33.041" v="23385" actId="20577"/>
          <ac:spMkLst>
            <pc:docMk/>
            <pc:sldMk cId="642242848" sldId="51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31:01.354" v="23427" actId="20577"/>
        <pc:sldMkLst>
          <pc:docMk/>
          <pc:sldMk cId="1023692826" sldId="5173"/>
        </pc:sldMkLst>
        <pc:spChg chg="mod">
          <ac:chgData name="Chris Speller" userId="0a97f007-b978-4543-a8a0-9ee0abccdf0a" providerId="ADAL" clId="{221B2FE5-B0DD-4C49-A6BC-EB5E92A971A0}" dt="2021-01-21T12:30:55.803" v="23424" actId="20577"/>
          <ac:spMkLst>
            <pc:docMk/>
            <pc:sldMk cId="1023692826" sldId="51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01.354" v="23427" actId="20577"/>
          <ac:spMkLst>
            <pc:docMk/>
            <pc:sldMk cId="1023692826" sldId="51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0:35.697" v="23409" actId="1076"/>
          <ac:spMkLst>
            <pc:docMk/>
            <pc:sldMk cId="1023692826" sldId="517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2:35:18.533" v="23500" actId="1076"/>
        <pc:sldMkLst>
          <pc:docMk/>
          <pc:sldMk cId="554726043" sldId="5174"/>
        </pc:sldMkLst>
        <pc:spChg chg="mod">
          <ac:chgData name="Chris Speller" userId="0a97f007-b978-4543-a8a0-9ee0abccdf0a" providerId="ADAL" clId="{221B2FE5-B0DD-4C49-A6BC-EB5E92A971A0}" dt="2021-01-21T12:32:27.199" v="23458" actId="20577"/>
          <ac:spMkLst>
            <pc:docMk/>
            <pc:sldMk cId="554726043" sldId="51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51.728" v="23440" actId="5793"/>
          <ac:spMkLst>
            <pc:docMk/>
            <pc:sldMk cId="554726043" sldId="51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24.345" v="23472" actId="1076"/>
          <ac:spMkLst>
            <pc:docMk/>
            <pc:sldMk cId="554726043" sldId="5174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1T12:33:15.590" v="23467" actId="478"/>
          <ac:picMkLst>
            <pc:docMk/>
            <pc:sldMk cId="554726043" sldId="5174"/>
            <ac:picMk id="3" creationId="{6BCC6A93-6269-4954-BB5F-A786DA1936E3}"/>
          </ac:picMkLst>
        </pc:picChg>
        <pc:picChg chg="add mod">
          <ac:chgData name="Chris Speller" userId="0a97f007-b978-4543-a8a0-9ee0abccdf0a" providerId="ADAL" clId="{221B2FE5-B0DD-4C49-A6BC-EB5E92A971A0}" dt="2021-01-21T12:33:17.914" v="23468" actId="1076"/>
          <ac:picMkLst>
            <pc:docMk/>
            <pc:sldMk cId="554726043" sldId="5174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35:18.533" v="23500" actId="1076"/>
          <ac:picMkLst>
            <pc:docMk/>
            <pc:sldMk cId="554726043" sldId="5174"/>
            <ac:picMk id="13" creationId="{FC1250B2-4FCD-44F4-964A-6FF70B81E7F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6:01.816" v="23509" actId="478"/>
        <pc:sldMkLst>
          <pc:docMk/>
          <pc:sldMk cId="1298258739" sldId="5175"/>
        </pc:sldMkLst>
        <pc:spChg chg="mod">
          <ac:chgData name="Chris Speller" userId="0a97f007-b978-4543-a8a0-9ee0abccdf0a" providerId="ADAL" clId="{221B2FE5-B0DD-4C49-A6BC-EB5E92A971A0}" dt="2021-01-21T12:33:58.289" v="23489" actId="6549"/>
          <ac:spMkLst>
            <pc:docMk/>
            <pc:sldMk cId="1298258739" sldId="51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58.666" v="23490" actId="6549"/>
          <ac:spMkLst>
            <pc:docMk/>
            <pc:sldMk cId="1298258739" sldId="51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4:20.389" v="23498" actId="20577"/>
          <ac:spMkLst>
            <pc:docMk/>
            <pc:sldMk cId="1298258739" sldId="517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1T12:32:48.680" v="23460" actId="22"/>
          <ac:picMkLst>
            <pc:docMk/>
            <pc:sldMk cId="1298258739" sldId="5175"/>
            <ac:picMk id="3" creationId="{2E8A963A-B984-4A74-89C4-4C77DE3C08EE}"/>
          </ac:picMkLst>
        </pc:picChg>
        <pc:picChg chg="add mod">
          <ac:chgData name="Chris Speller" userId="0a97f007-b978-4543-a8a0-9ee0abccdf0a" providerId="ADAL" clId="{221B2FE5-B0DD-4C49-A6BC-EB5E92A971A0}" dt="2021-01-21T12:35:21.638" v="23502" actId="1076"/>
          <ac:picMkLst>
            <pc:docMk/>
            <pc:sldMk cId="1298258739" sldId="5175"/>
            <ac:picMk id="7" creationId="{97C9AE93-ECA2-4B03-A3C1-DF969089402B}"/>
          </ac:picMkLst>
        </pc:picChg>
        <pc:picChg chg="add mod">
          <ac:chgData name="Chris Speller" userId="0a97f007-b978-4543-a8a0-9ee0abccdf0a" providerId="ADAL" clId="{221B2FE5-B0DD-4C49-A6BC-EB5E92A971A0}" dt="2021-01-21T12:34:00.147" v="23491" actId="1076"/>
          <ac:picMkLst>
            <pc:docMk/>
            <pc:sldMk cId="1298258739" sldId="5175"/>
            <ac:picMk id="12" creationId="{579B2CD5-171B-4CAC-B518-D11178D7398A}"/>
          </ac:picMkLst>
        </pc:picChg>
        <pc:picChg chg="add del">
          <ac:chgData name="Chris Speller" userId="0a97f007-b978-4543-a8a0-9ee0abccdf0a" providerId="ADAL" clId="{221B2FE5-B0DD-4C49-A6BC-EB5E92A971A0}" dt="2021-01-21T12:36:01.816" v="23509" actId="478"/>
          <ac:picMkLst>
            <pc:docMk/>
            <pc:sldMk cId="1298258739" sldId="5175"/>
            <ac:picMk id="15" creationId="{5E57195E-B3AA-4C60-A84D-13DE2735B29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45:51.958" v="23802" actId="1076"/>
        <pc:sldMkLst>
          <pc:docMk/>
          <pc:sldMk cId="4216860342" sldId="5176"/>
        </pc:sldMkLst>
        <pc:spChg chg="mod">
          <ac:chgData name="Chris Speller" userId="0a97f007-b978-4543-a8a0-9ee0abccdf0a" providerId="ADAL" clId="{221B2FE5-B0DD-4C49-A6BC-EB5E92A971A0}" dt="2021-01-21T12:42:59.203" v="23771" actId="20577"/>
          <ac:spMkLst>
            <pc:docMk/>
            <pc:sldMk cId="4216860342" sldId="51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1:54.361" v="23717"/>
          <ac:spMkLst>
            <pc:docMk/>
            <pc:sldMk cId="4216860342" sldId="51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4:40.132" v="23791" actId="20577"/>
          <ac:spMkLst>
            <pc:docMk/>
            <pc:sldMk cId="4216860342" sldId="517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43:16.943" v="23772" actId="478"/>
          <ac:picMkLst>
            <pc:docMk/>
            <pc:sldMk cId="4216860342" sldId="5176"/>
            <ac:picMk id="3" creationId="{8DCA888D-7342-43F6-BEFB-C719627C77A6}"/>
          </ac:picMkLst>
        </pc:picChg>
        <pc:picChg chg="add mod">
          <ac:chgData name="Chris Speller" userId="0a97f007-b978-4543-a8a0-9ee0abccdf0a" providerId="ADAL" clId="{221B2FE5-B0DD-4C49-A6BC-EB5E92A971A0}" dt="2021-01-21T12:45:51.958" v="23802" actId="1076"/>
          <ac:picMkLst>
            <pc:docMk/>
            <pc:sldMk cId="4216860342" sldId="5176"/>
            <ac:picMk id="7" creationId="{C404A9A0-7671-496C-AD7C-4D4974B306ED}"/>
          </ac:picMkLst>
        </pc:picChg>
        <pc:picChg chg="add del mod">
          <ac:chgData name="Chris Speller" userId="0a97f007-b978-4543-a8a0-9ee0abccdf0a" providerId="ADAL" clId="{221B2FE5-B0DD-4C49-A6BC-EB5E92A971A0}" dt="2021-01-21T12:42:20.208" v="23740" actId="478"/>
          <ac:picMkLst>
            <pc:docMk/>
            <pc:sldMk cId="4216860342" sldId="5176"/>
            <ac:picMk id="12" creationId="{EB801EA2-BB9F-4B1E-8775-2FA628B5B698}"/>
          </ac:picMkLst>
        </pc:picChg>
        <pc:picChg chg="add mod">
          <ac:chgData name="Chris Speller" userId="0a97f007-b978-4543-a8a0-9ee0abccdf0a" providerId="ADAL" clId="{221B2FE5-B0DD-4C49-A6BC-EB5E92A971A0}" dt="2021-01-21T12:45:51.446" v="23801" actId="1076"/>
          <ac:picMkLst>
            <pc:docMk/>
            <pc:sldMk cId="4216860342" sldId="5176"/>
            <ac:picMk id="13" creationId="{4CDD1308-BF16-4475-BF3E-F16A5924FBDB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8:07.808" v="23641"/>
        <pc:sldMkLst>
          <pc:docMk/>
          <pc:sldMk cId="1825885376" sldId="5177"/>
        </pc:sldMkLst>
        <pc:spChg chg="mod">
          <ac:chgData name="Chris Speller" userId="0a97f007-b978-4543-a8a0-9ee0abccdf0a" providerId="ADAL" clId="{221B2FE5-B0DD-4C49-A6BC-EB5E92A971A0}" dt="2021-01-21T12:37:26.333" v="23616" actId="20577"/>
          <ac:spMkLst>
            <pc:docMk/>
            <pc:sldMk cId="1825885376" sldId="51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7:30.485" v="23617"/>
          <ac:spMkLst>
            <pc:docMk/>
            <pc:sldMk cId="1825885376" sldId="51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02.985" v="23639" actId="20577"/>
          <ac:spMkLst>
            <pc:docMk/>
            <pc:sldMk cId="1825885376" sldId="517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37:53.690" v="23635" actId="1076"/>
          <ac:picMkLst>
            <pc:docMk/>
            <pc:sldMk cId="1825885376" sldId="5177"/>
            <ac:picMk id="3" creationId="{84EBC3C9-17FE-4954-B0F8-429C8C695816}"/>
          </ac:picMkLst>
        </pc:picChg>
        <pc:picChg chg="del">
          <ac:chgData name="Chris Speller" userId="0a97f007-b978-4543-a8a0-9ee0abccdf0a" providerId="ADAL" clId="{221B2FE5-B0DD-4C49-A6BC-EB5E92A971A0}" dt="2021-01-21T12:36:43.696" v="23598" actId="478"/>
          <ac:picMkLst>
            <pc:docMk/>
            <pc:sldMk cId="1825885376" sldId="5177"/>
            <ac:picMk id="12" creationId="{EB801EA2-BB9F-4B1E-8775-2FA628B5B6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2:40:26.547" v="23676" actId="1076"/>
        <pc:sldMkLst>
          <pc:docMk/>
          <pc:sldMk cId="1159483472" sldId="5178"/>
        </pc:sldMkLst>
        <pc:spChg chg="mod">
          <ac:chgData name="Chris Speller" userId="0a97f007-b978-4543-a8a0-9ee0abccdf0a" providerId="ADAL" clId="{221B2FE5-B0DD-4C49-A6BC-EB5E92A971A0}" dt="2021-01-21T12:40:09.381" v="23670" actId="20577"/>
          <ac:spMkLst>
            <pc:docMk/>
            <pc:sldMk cId="1159483472" sldId="51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53.180" v="23645"/>
          <ac:spMkLst>
            <pc:docMk/>
            <pc:sldMk cId="1159483472" sldId="51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9:41.241" v="23665" actId="1076"/>
          <ac:spMkLst>
            <pc:docMk/>
            <pc:sldMk cId="1159483472" sldId="5178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40:11.877" v="23671" actId="1076"/>
          <ac:picMkLst>
            <pc:docMk/>
            <pc:sldMk cId="1159483472" sldId="5178"/>
            <ac:picMk id="3" creationId="{9E6F4FDA-E618-44FA-A6A7-F95F3BA6ED84}"/>
          </ac:picMkLst>
        </pc:picChg>
        <pc:picChg chg="del">
          <ac:chgData name="Chris Speller" userId="0a97f007-b978-4543-a8a0-9ee0abccdf0a" providerId="ADAL" clId="{221B2FE5-B0DD-4C49-A6BC-EB5E92A971A0}" dt="2021-01-21T12:38:54.087" v="23646" actId="478"/>
          <ac:picMkLst>
            <pc:docMk/>
            <pc:sldMk cId="1159483472" sldId="5178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40:26.547" v="23676" actId="1076"/>
          <ac:picMkLst>
            <pc:docMk/>
            <pc:sldMk cId="1159483472" sldId="5178"/>
            <ac:picMk id="12" creationId="{B770D3C1-BEB4-4676-A0BA-807C60196371}"/>
          </ac:picMkLst>
        </pc:picChg>
        <pc:picChg chg="del">
          <ac:chgData name="Chris Speller" userId="0a97f007-b978-4543-a8a0-9ee0abccdf0a" providerId="ADAL" clId="{221B2FE5-B0DD-4C49-A6BC-EB5E92A971A0}" dt="2021-01-21T12:38:48.945" v="23644" actId="478"/>
          <ac:picMkLst>
            <pc:docMk/>
            <pc:sldMk cId="1159483472" sldId="5178"/>
            <ac:picMk id="13" creationId="{FC1250B2-4FCD-44F4-964A-6FF70B81E7F7}"/>
          </ac:picMkLst>
        </pc:picChg>
      </pc:sldChg>
      <pc:sldChg chg="modSp add del">
        <pc:chgData name="Chris Speller" userId="0a97f007-b978-4543-a8a0-9ee0abccdf0a" providerId="ADAL" clId="{221B2FE5-B0DD-4C49-A6BC-EB5E92A971A0}" dt="2021-01-21T12:45:21.139" v="23796" actId="47"/>
        <pc:sldMkLst>
          <pc:docMk/>
          <pc:sldMk cId="3564718957" sldId="5179"/>
        </pc:sldMkLst>
        <pc:spChg chg="mod">
          <ac:chgData name="Chris Speller" userId="0a97f007-b978-4543-a8a0-9ee0abccdf0a" providerId="ADAL" clId="{221B2FE5-B0DD-4C49-A6BC-EB5E92A971A0}" dt="2021-01-21T12:42:28.617" v="23757" actId="20577"/>
          <ac:spMkLst>
            <pc:docMk/>
            <pc:sldMk cId="3564718957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2:40.023" v="23758"/>
          <ac:spMkLst>
            <pc:docMk/>
            <pc:sldMk cId="3564718957" sldId="5179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49:31.020" v="24138" actId="20577"/>
        <pc:sldMkLst>
          <pc:docMk/>
          <pc:sldMk cId="4101449488" sldId="5179"/>
        </pc:sldMkLst>
        <pc:spChg chg="mod">
          <ac:chgData name="Chris Speller" userId="0a97f007-b978-4543-a8a0-9ee0abccdf0a" providerId="ADAL" clId="{221B2FE5-B0DD-4C49-A6BC-EB5E92A971A0}" dt="2021-01-21T12:49:12.758" v="24118" actId="20577"/>
          <ac:spMkLst>
            <pc:docMk/>
            <pc:sldMk cId="4101449488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8:22.101" v="24029"/>
          <ac:spMkLst>
            <pc:docMk/>
            <pc:sldMk cId="4101449488" sldId="51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31.020" v="24138" actId="20577"/>
          <ac:spMkLst>
            <pc:docMk/>
            <pc:sldMk cId="4101449488" sldId="517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0:50.142" v="24173" actId="20577"/>
        <pc:sldMkLst>
          <pc:docMk/>
          <pc:sldMk cId="3240305283" sldId="5180"/>
        </pc:sldMkLst>
        <pc:spChg chg="mod">
          <ac:chgData name="Chris Speller" userId="0a97f007-b978-4543-a8a0-9ee0abccdf0a" providerId="ADAL" clId="{221B2FE5-B0DD-4C49-A6BC-EB5E92A971A0}" dt="2021-01-21T12:50:50.142" v="24173" actId="20577"/>
          <ac:spMkLst>
            <pc:docMk/>
            <pc:sldMk cId="3240305283" sldId="51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58.546" v="24141"/>
          <ac:spMkLst>
            <pc:docMk/>
            <pc:sldMk cId="3240305283" sldId="51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0:26.029" v="24151" actId="20577"/>
          <ac:spMkLst>
            <pc:docMk/>
            <pc:sldMk cId="3240305283" sldId="518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1:49.529" v="24200" actId="1076"/>
        <pc:sldMkLst>
          <pc:docMk/>
          <pc:sldMk cId="1538356693" sldId="5181"/>
        </pc:sldMkLst>
        <pc:spChg chg="mod">
          <ac:chgData name="Chris Speller" userId="0a97f007-b978-4543-a8a0-9ee0abccdf0a" providerId="ADAL" clId="{221B2FE5-B0DD-4C49-A6BC-EB5E92A971A0}" dt="2021-01-21T12:51:44.737" v="24199" actId="20577"/>
          <ac:spMkLst>
            <pc:docMk/>
            <pc:sldMk cId="1538356693" sldId="51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00.853" v="24176"/>
          <ac:spMkLst>
            <pc:docMk/>
            <pc:sldMk cId="1538356693" sldId="51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49.529" v="24200" actId="1076"/>
          <ac:spMkLst>
            <pc:docMk/>
            <pc:sldMk cId="1538356693" sldId="5181"/>
            <ac:spMk id="14" creationId="{005896CF-8919-4782-AB24-83CDCF746DD4}"/>
          </ac:spMkLst>
        </pc:spChg>
      </pc:sldChg>
      <pc:sldChg chg="addSp delSp modSp add mod ord">
        <pc:chgData name="Chris Speller" userId="0a97f007-b978-4543-a8a0-9ee0abccdf0a" providerId="ADAL" clId="{221B2FE5-B0DD-4C49-A6BC-EB5E92A971A0}" dt="2021-01-21T12:56:41.610" v="24724" actId="20577"/>
        <pc:sldMkLst>
          <pc:docMk/>
          <pc:sldMk cId="1767945901" sldId="5182"/>
        </pc:sldMkLst>
        <pc:spChg chg="mod">
          <ac:chgData name="Chris Speller" userId="0a97f007-b978-4543-a8a0-9ee0abccdf0a" providerId="ADAL" clId="{221B2FE5-B0DD-4C49-A6BC-EB5E92A971A0}" dt="2021-01-21T12:53:18.263" v="24612" actId="20577"/>
          <ac:spMkLst>
            <pc:docMk/>
            <pc:sldMk cId="1767945901" sldId="51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14.281" v="24711" actId="20577"/>
          <ac:spMkLst>
            <pc:docMk/>
            <pc:sldMk cId="1767945901" sldId="51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6:41.610" v="24724" actId="20577"/>
          <ac:spMkLst>
            <pc:docMk/>
            <pc:sldMk cId="1767945901" sldId="518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55:25.238" v="24714" actId="478"/>
          <ac:picMkLst>
            <pc:docMk/>
            <pc:sldMk cId="1767945901" sldId="5182"/>
            <ac:picMk id="3" creationId="{9AAB0070-2FCC-459A-ABA3-5A825C4E3E79}"/>
          </ac:picMkLst>
        </pc:picChg>
      </pc:sldChg>
      <pc:sldChg chg="delSp modSp add mod">
        <pc:chgData name="Chris Speller" userId="0a97f007-b978-4543-a8a0-9ee0abccdf0a" providerId="ADAL" clId="{221B2FE5-B0DD-4C49-A6BC-EB5E92A971A0}" dt="2021-01-21T12:58:28.650" v="24729" actId="20577"/>
        <pc:sldMkLst>
          <pc:docMk/>
          <pc:sldMk cId="800115229" sldId="5183"/>
        </pc:sldMkLst>
        <pc:spChg chg="mod">
          <ac:chgData name="Chris Speller" userId="0a97f007-b978-4543-a8a0-9ee0abccdf0a" providerId="ADAL" clId="{221B2FE5-B0DD-4C49-A6BC-EB5E92A971A0}" dt="2021-01-21T12:53:38.310" v="24657" actId="20577"/>
          <ac:spMkLst>
            <pc:docMk/>
            <pc:sldMk cId="800115229" sldId="51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22.545" v="24712"/>
          <ac:spMkLst>
            <pc:docMk/>
            <pc:sldMk cId="800115229" sldId="51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8:28.650" v="24729" actId="20577"/>
          <ac:spMkLst>
            <pc:docMk/>
            <pc:sldMk cId="800115229" sldId="518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2:55:23.999" v="24713" actId="478"/>
          <ac:picMkLst>
            <pc:docMk/>
            <pc:sldMk cId="800115229" sldId="5183"/>
            <ac:picMk id="3" creationId="{9AAB0070-2FCC-459A-ABA3-5A825C4E3E7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3:04:41.041" v="24877"/>
        <pc:sldMkLst>
          <pc:docMk/>
          <pc:sldMk cId="3296378782" sldId="5184"/>
        </pc:sldMkLst>
        <pc:spChg chg="mod">
          <ac:chgData name="Chris Speller" userId="0a97f007-b978-4543-a8a0-9ee0abccdf0a" providerId="ADAL" clId="{221B2FE5-B0DD-4C49-A6BC-EB5E92A971A0}" dt="2021-01-21T12:59:52.550" v="24776" actId="20577"/>
          <ac:spMkLst>
            <pc:docMk/>
            <pc:sldMk cId="3296378782" sldId="51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9:54.868" v="24777"/>
          <ac:spMkLst>
            <pc:docMk/>
            <pc:sldMk cId="3296378782" sldId="518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3:04:28.729" v="24872" actId="6549"/>
          <ac:spMkLst>
            <pc:docMk/>
            <pc:sldMk cId="3296378782" sldId="518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3:01:29.646" v="24786" actId="478"/>
          <ac:picMkLst>
            <pc:docMk/>
            <pc:sldMk cId="3296378782" sldId="5184"/>
            <ac:picMk id="3" creationId="{A840CC54-205A-4B24-8441-CDA57E40C5D1}"/>
          </ac:picMkLst>
        </pc:picChg>
        <pc:picChg chg="del">
          <ac:chgData name="Chris Speller" userId="0a97f007-b978-4543-a8a0-9ee0abccdf0a" providerId="ADAL" clId="{221B2FE5-B0DD-4C49-A6BC-EB5E92A971A0}" dt="2021-01-21T12:59:55.906" v="24778" actId="478"/>
          <ac:picMkLst>
            <pc:docMk/>
            <pc:sldMk cId="3296378782" sldId="5184"/>
            <ac:picMk id="7" creationId="{C404A9A0-7671-496C-AD7C-4D4974B306ED}"/>
          </ac:picMkLst>
        </pc:picChg>
        <pc:picChg chg="add mod">
          <ac:chgData name="Chris Speller" userId="0a97f007-b978-4543-a8a0-9ee0abccdf0a" providerId="ADAL" clId="{221B2FE5-B0DD-4C49-A6BC-EB5E92A971A0}" dt="2021-01-21T13:01:23.906" v="24785" actId="14100"/>
          <ac:picMkLst>
            <pc:docMk/>
            <pc:sldMk cId="3296378782" sldId="5184"/>
            <ac:picMk id="12" creationId="{6D8DD965-2F48-4514-A0AC-A4DE0D8BFFED}"/>
          </ac:picMkLst>
        </pc:picChg>
        <pc:picChg chg="del">
          <ac:chgData name="Chris Speller" userId="0a97f007-b978-4543-a8a0-9ee0abccdf0a" providerId="ADAL" clId="{221B2FE5-B0DD-4C49-A6BC-EB5E92A971A0}" dt="2021-01-21T12:59:56.408" v="24779" actId="478"/>
          <ac:picMkLst>
            <pc:docMk/>
            <pc:sldMk cId="3296378782" sldId="5184"/>
            <ac:picMk id="13" creationId="{4CDD1308-BF16-4475-BF3E-F16A5924FBDB}"/>
          </ac:picMkLst>
        </pc:picChg>
        <pc:picChg chg="add mod">
          <ac:chgData name="Chris Speller" userId="0a97f007-b978-4543-a8a0-9ee0abccdf0a" providerId="ADAL" clId="{221B2FE5-B0DD-4C49-A6BC-EB5E92A971A0}" dt="2021-01-21T13:03:15.030" v="24789" actId="14100"/>
          <ac:picMkLst>
            <pc:docMk/>
            <pc:sldMk cId="3296378782" sldId="5184"/>
            <ac:picMk id="16" creationId="{81750EA4-2584-4686-ADB6-232DEB9D38D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6:40:11.298" v="25438" actId="20577"/>
        <pc:sldMkLst>
          <pc:docMk/>
          <pc:sldMk cId="3337799162" sldId="5185"/>
        </pc:sldMkLst>
        <pc:spChg chg="mod">
          <ac:chgData name="Chris Speller" userId="0a97f007-b978-4543-a8a0-9ee0abccdf0a" providerId="ADAL" clId="{221B2FE5-B0DD-4C49-A6BC-EB5E92A971A0}" dt="2021-01-21T16:38:15.691" v="25268" actId="20577"/>
          <ac:spMkLst>
            <pc:docMk/>
            <pc:sldMk cId="3337799162" sldId="51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26.710" v="25386"/>
          <ac:spMkLst>
            <pc:docMk/>
            <pc:sldMk cId="3337799162" sldId="51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40:11.298" v="25438" actId="20577"/>
          <ac:spMkLst>
            <pc:docMk/>
            <pc:sldMk cId="3337799162" sldId="518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6:58:06.688" v="26110" actId="207"/>
        <pc:sldMkLst>
          <pc:docMk/>
          <pc:sldMk cId="3838574937" sldId="5186"/>
        </pc:sldMkLst>
        <pc:spChg chg="mod">
          <ac:chgData name="Chris Speller" userId="0a97f007-b978-4543-a8a0-9ee0abccdf0a" providerId="ADAL" clId="{221B2FE5-B0DD-4C49-A6BC-EB5E92A971A0}" dt="2021-01-21T16:38:43.398" v="25329" actId="20577"/>
          <ac:spMkLst>
            <pc:docMk/>
            <pc:sldMk cId="3838574937" sldId="51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8:49.407" v="25330"/>
          <ac:spMkLst>
            <pc:docMk/>
            <pc:sldMk cId="3838574937" sldId="5186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0:18.015" v="25439" actId="478"/>
          <ac:spMkLst>
            <pc:docMk/>
            <pc:sldMk cId="3838574937" sldId="5186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06.688" v="26110" actId="207"/>
          <ac:graphicFrameMkLst>
            <pc:docMk/>
            <pc:sldMk cId="3838574937" sldId="5186"/>
            <ac:graphicFrameMk id="12" creationId="{90B80602-A5E5-4AA4-91B7-A0E59233A832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6:48:18.737" v="25455"/>
        <pc:sldMkLst>
          <pc:docMk/>
          <pc:sldMk cId="3547347038" sldId="5187"/>
        </pc:sldMkLst>
        <pc:spChg chg="mod">
          <ac:chgData name="Chris Speller" userId="0a97f007-b978-4543-a8a0-9ee0abccdf0a" providerId="ADAL" clId="{221B2FE5-B0DD-4C49-A6BC-EB5E92A971A0}" dt="2021-01-21T16:39:06.084" v="25346" actId="20577"/>
          <ac:spMkLst>
            <pc:docMk/>
            <pc:sldMk cId="3547347038" sldId="51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08.893" v="25353" actId="20577"/>
          <ac:spMkLst>
            <pc:docMk/>
            <pc:sldMk cId="3547347038" sldId="518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8:10.750" v="25450" actId="478"/>
          <ac:spMkLst>
            <pc:docMk/>
            <pc:sldMk cId="3547347038" sldId="518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6:48:17.055" v="25454" actId="1076"/>
          <ac:picMkLst>
            <pc:docMk/>
            <pc:sldMk cId="3547347038" sldId="5187"/>
            <ac:picMk id="3" creationId="{6A913047-1DA5-4E62-8BDF-258E036E1264}"/>
          </ac:picMkLst>
        </pc:picChg>
      </pc:sldChg>
      <pc:sldChg chg="modSp add mod">
        <pc:chgData name="Chris Speller" userId="0a97f007-b978-4543-a8a0-9ee0abccdf0a" providerId="ADAL" clId="{221B2FE5-B0DD-4C49-A6BC-EB5E92A971A0}" dt="2021-01-21T16:51:07.514" v="25587" actId="20577"/>
        <pc:sldMkLst>
          <pc:docMk/>
          <pc:sldMk cId="3351457993" sldId="5188"/>
        </pc:sldMkLst>
        <pc:spChg chg="mod">
          <ac:chgData name="Chris Speller" userId="0a97f007-b978-4543-a8a0-9ee0abccdf0a" providerId="ADAL" clId="{221B2FE5-B0DD-4C49-A6BC-EB5E92A971A0}" dt="2021-01-21T16:39:14.371" v="25384" actId="20577"/>
          <ac:spMkLst>
            <pc:docMk/>
            <pc:sldMk cId="3351457993" sldId="51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17.290" v="25385"/>
          <ac:spMkLst>
            <pc:docMk/>
            <pc:sldMk cId="3351457993" sldId="51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51:07.514" v="25587" actId="20577"/>
          <ac:spMkLst>
            <pc:docMk/>
            <pc:sldMk cId="3351457993" sldId="518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7:01:23.524" v="26197" actId="478"/>
        <pc:sldMkLst>
          <pc:docMk/>
          <pc:sldMk cId="945636975" sldId="5189"/>
        </pc:sldMkLst>
        <pc:spChg chg="mod">
          <ac:chgData name="Chris Speller" userId="0a97f007-b978-4543-a8a0-9ee0abccdf0a" providerId="ADAL" clId="{221B2FE5-B0DD-4C49-A6BC-EB5E92A971A0}" dt="2021-01-21T16:59:29.545" v="26165" actId="20577"/>
          <ac:spMkLst>
            <pc:docMk/>
            <pc:sldMk cId="945636975" sldId="51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03.466" v="26176" actId="20577"/>
          <ac:spMkLst>
            <pc:docMk/>
            <pc:sldMk cId="945636975" sldId="51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19.692" v="26188" actId="6549"/>
          <ac:spMkLst>
            <pc:docMk/>
            <pc:sldMk cId="945636975" sldId="5189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51.413" v="26146" actId="20577"/>
          <ac:graphicFrameMkLst>
            <pc:docMk/>
            <pc:sldMk cId="945636975" sldId="5189"/>
            <ac:graphicFrameMk id="12" creationId="{71AC2E55-8144-449F-872C-4391363FEA8A}"/>
          </ac:graphicFrameMkLst>
        </pc:graphicFrameChg>
        <pc:picChg chg="add del mod">
          <ac:chgData name="Chris Speller" userId="0a97f007-b978-4543-a8a0-9ee0abccdf0a" providerId="ADAL" clId="{221B2FE5-B0DD-4C49-A6BC-EB5E92A971A0}" dt="2021-01-21T17:00:23.819" v="26190" actId="478"/>
          <ac:picMkLst>
            <pc:docMk/>
            <pc:sldMk cId="945636975" sldId="5189"/>
            <ac:picMk id="3" creationId="{C95E925D-F76D-4A1A-A9D1-1227E4A12578}"/>
          </ac:picMkLst>
        </pc:picChg>
        <pc:picChg chg="add del mod">
          <ac:chgData name="Chris Speller" userId="0a97f007-b978-4543-a8a0-9ee0abccdf0a" providerId="ADAL" clId="{221B2FE5-B0DD-4C49-A6BC-EB5E92A971A0}" dt="2021-01-21T17:00:23.203" v="26189" actId="478"/>
          <ac:picMkLst>
            <pc:docMk/>
            <pc:sldMk cId="945636975" sldId="5189"/>
            <ac:picMk id="7" creationId="{01F9FFB4-43F6-4C2F-B9AE-9CD979A87F3C}"/>
          </ac:picMkLst>
        </pc:picChg>
        <pc:picChg chg="add del">
          <ac:chgData name="Chris Speller" userId="0a97f007-b978-4543-a8a0-9ee0abccdf0a" providerId="ADAL" clId="{221B2FE5-B0DD-4C49-A6BC-EB5E92A971A0}" dt="2021-01-21T17:01:23.524" v="26197" actId="478"/>
          <ac:picMkLst>
            <pc:docMk/>
            <pc:sldMk cId="945636975" sldId="5189"/>
            <ac:picMk id="15" creationId="{A52343E4-5CF3-4515-A251-6D3799A1495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7:16:44.084" v="27469" actId="478"/>
        <pc:sldMkLst>
          <pc:docMk/>
          <pc:sldMk cId="1093782214" sldId="5190"/>
        </pc:sldMkLst>
        <pc:spChg chg="mod">
          <ac:chgData name="Chris Speller" userId="0a97f007-b978-4543-a8a0-9ee0abccdf0a" providerId="ADAL" clId="{221B2FE5-B0DD-4C49-A6BC-EB5E92A971A0}" dt="2021-01-21T17:05:20.381" v="26512" actId="403"/>
          <ac:spMkLst>
            <pc:docMk/>
            <pc:sldMk cId="1093782214" sldId="51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21.933" v="26513" actId="403"/>
          <ac:spMkLst>
            <pc:docMk/>
            <pc:sldMk cId="1093782214" sldId="51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3:55.458" v="26408" actId="20577"/>
          <ac:spMkLst>
            <pc:docMk/>
            <pc:sldMk cId="1093782214" sldId="5190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1T17:01:28.686" v="26200" actId="478"/>
          <ac:graphicFrameMkLst>
            <pc:docMk/>
            <pc:sldMk cId="1093782214" sldId="5190"/>
            <ac:graphicFrameMk id="12" creationId="{71AC2E55-8144-449F-872C-4391363FEA8A}"/>
          </ac:graphicFrameMkLst>
        </pc:graphicFrameChg>
        <pc:picChg chg="add del">
          <ac:chgData name="Chris Speller" userId="0a97f007-b978-4543-a8a0-9ee0abccdf0a" providerId="ADAL" clId="{221B2FE5-B0DD-4C49-A6BC-EB5E92A971A0}" dt="2021-01-21T17:07:11.556" v="26537" actId="478"/>
          <ac:picMkLst>
            <pc:docMk/>
            <pc:sldMk cId="1093782214" sldId="5190"/>
            <ac:picMk id="3" creationId="{EC9D8ADC-000F-46E1-8386-A66FBFCC99FA}"/>
          </ac:picMkLst>
        </pc:picChg>
        <pc:picChg chg="add del">
          <ac:chgData name="Chris Speller" userId="0a97f007-b978-4543-a8a0-9ee0abccdf0a" providerId="ADAL" clId="{221B2FE5-B0DD-4C49-A6BC-EB5E92A971A0}" dt="2021-01-21T17:13:24.196" v="26942" actId="478"/>
          <ac:picMkLst>
            <pc:docMk/>
            <pc:sldMk cId="1093782214" sldId="5190"/>
            <ac:picMk id="7" creationId="{96B7C070-81EA-404A-8B37-DE21FC40E4E3}"/>
          </ac:picMkLst>
        </pc:picChg>
        <pc:picChg chg="del mod">
          <ac:chgData name="Chris Speller" userId="0a97f007-b978-4543-a8a0-9ee0abccdf0a" providerId="ADAL" clId="{221B2FE5-B0DD-4C49-A6BC-EB5E92A971A0}" dt="2021-01-21T17:03:16.515" v="26384" actId="478"/>
          <ac:picMkLst>
            <pc:docMk/>
            <pc:sldMk cId="1093782214" sldId="5190"/>
            <ac:picMk id="15" creationId="{A52343E4-5CF3-4515-A251-6D3799A14951}"/>
          </ac:picMkLst>
        </pc:picChg>
        <pc:picChg chg="add del">
          <ac:chgData name="Chris Speller" userId="0a97f007-b978-4543-a8a0-9ee0abccdf0a" providerId="ADAL" clId="{221B2FE5-B0DD-4C49-A6BC-EB5E92A971A0}" dt="2021-01-21T17:16:44.084" v="27469" actId="478"/>
          <ac:picMkLst>
            <pc:docMk/>
            <pc:sldMk cId="1093782214" sldId="5190"/>
            <ac:picMk id="16" creationId="{6BA29B23-6432-4EBC-A80E-BC2F72C7933A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7:06:32.179" v="26534" actId="20577"/>
        <pc:sldMkLst>
          <pc:docMk/>
          <pc:sldMk cId="2869825058" sldId="5191"/>
        </pc:sldMkLst>
        <pc:spChg chg="mod">
          <ac:chgData name="Chris Speller" userId="0a97f007-b978-4543-a8a0-9ee0abccdf0a" providerId="ADAL" clId="{221B2FE5-B0DD-4C49-A6BC-EB5E92A971A0}" dt="2021-01-21T17:05:15.598" v="26510" actId="404"/>
          <ac:spMkLst>
            <pc:docMk/>
            <pc:sldMk cId="2869825058" sldId="51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48.312" v="26525" actId="20577"/>
          <ac:spMkLst>
            <pc:docMk/>
            <pc:sldMk cId="2869825058" sldId="51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6:32.179" v="26534" actId="20577"/>
          <ac:spMkLst>
            <pc:docMk/>
            <pc:sldMk cId="2869825058" sldId="5191"/>
            <ac:spMk id="14" creationId="{005896CF-8919-4782-AB24-83CDCF746DD4}"/>
          </ac:spMkLst>
        </pc:spChg>
      </pc:sldChg>
      <pc:sldChg chg="delSp modSp add mod">
        <pc:chgData name="Chris Speller" userId="0a97f007-b978-4543-a8a0-9ee0abccdf0a" providerId="ADAL" clId="{221B2FE5-B0DD-4C49-A6BC-EB5E92A971A0}" dt="2021-01-21T17:09:49.675" v="26760" actId="20577"/>
        <pc:sldMkLst>
          <pc:docMk/>
          <pc:sldMk cId="3923610780" sldId="5192"/>
        </pc:sldMkLst>
        <pc:spChg chg="mod">
          <ac:chgData name="Chris Speller" userId="0a97f007-b978-4543-a8a0-9ee0abccdf0a" providerId="ADAL" clId="{221B2FE5-B0DD-4C49-A6BC-EB5E92A971A0}" dt="2021-01-21T17:08:52.798" v="26733" actId="20577"/>
          <ac:spMkLst>
            <pc:docMk/>
            <pc:sldMk cId="3923610780" sldId="51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04.427" v="26741" actId="20577"/>
          <ac:spMkLst>
            <pc:docMk/>
            <pc:sldMk cId="3923610780" sldId="51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49.675" v="26760" actId="20577"/>
          <ac:spMkLst>
            <pc:docMk/>
            <pc:sldMk cId="3923610780" sldId="5192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7:08:39.387" v="26719" actId="478"/>
          <ac:picMkLst>
            <pc:docMk/>
            <pc:sldMk cId="3923610780" sldId="5192"/>
            <ac:picMk id="3" creationId="{EC9D8ADC-000F-46E1-8386-A66FBFCC99FA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1T17:12:52.238" v="26939"/>
        <pc:sldMkLst>
          <pc:docMk/>
          <pc:sldMk cId="155396616" sldId="5193"/>
        </pc:sldMkLst>
        <pc:spChg chg="mod">
          <ac:chgData name="Chris Speller" userId="0a97f007-b978-4543-a8a0-9ee0abccdf0a" providerId="ADAL" clId="{221B2FE5-B0DD-4C49-A6BC-EB5E92A971A0}" dt="2021-01-21T17:11:16.719" v="26905" actId="404"/>
          <ac:spMkLst>
            <pc:docMk/>
            <pc:sldMk cId="155396616" sldId="51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1:18.028" v="26906"/>
          <ac:spMkLst>
            <pc:docMk/>
            <pc:sldMk cId="155396616" sldId="51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2:10.259" v="26935" actId="20577"/>
          <ac:spMkLst>
            <pc:docMk/>
            <pc:sldMk cId="155396616" sldId="5193"/>
            <ac:spMk id="14" creationId="{005896CF-8919-4782-AB24-83CDCF746DD4}"/>
          </ac:spMkLst>
        </pc:spChg>
        <pc:graphicFrameChg chg="mod modGraphic">
          <ac:chgData name="Chris Speller" userId="0a97f007-b978-4543-a8a0-9ee0abccdf0a" providerId="ADAL" clId="{221B2FE5-B0DD-4C49-A6BC-EB5E92A971A0}" dt="2021-01-21T17:11:20.328" v="26907"/>
          <ac:graphicFrameMkLst>
            <pc:docMk/>
            <pc:sldMk cId="155396616" sldId="5193"/>
            <ac:graphicFrameMk id="12" creationId="{71AC2E55-8144-449F-872C-4391363FEA8A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17:11:39.929" v="26923" actId="20577"/>
          <ac:graphicFrameMkLst>
            <pc:docMk/>
            <pc:sldMk cId="155396616" sldId="5193"/>
            <ac:graphicFrameMk id="13" creationId="{3587F7BA-F202-4D29-8F15-056506977A65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7:16:24.626" v="27466" actId="478"/>
        <pc:sldMkLst>
          <pc:docMk/>
          <pc:sldMk cId="2857464979" sldId="5194"/>
        </pc:sldMkLst>
        <pc:spChg chg="mod">
          <ac:chgData name="Chris Speller" userId="0a97f007-b978-4543-a8a0-9ee0abccdf0a" providerId="ADAL" clId="{221B2FE5-B0DD-4C49-A6BC-EB5E92A971A0}" dt="2021-01-21T17:15:25.223" v="27433" actId="6549"/>
          <ac:spMkLst>
            <pc:docMk/>
            <pc:sldMk cId="2857464979" sldId="51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5:32.707" v="27438" actId="20577"/>
          <ac:spMkLst>
            <pc:docMk/>
            <pc:sldMk cId="2857464979" sldId="5194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7:15:43.222" v="27441" actId="478"/>
          <ac:spMkLst>
            <pc:docMk/>
            <pc:sldMk cId="2857464979" sldId="5194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7:16:15.351" v="27465" actId="20577"/>
          <ac:graphicFrameMkLst>
            <pc:docMk/>
            <pc:sldMk cId="2857464979" sldId="5194"/>
            <ac:graphicFrameMk id="12" creationId="{D015AF37-985D-4069-B8D6-214B0B72CA4F}"/>
          </ac:graphicFrameMkLst>
        </pc:graphicFrameChg>
        <pc:picChg chg="del mod">
          <ac:chgData name="Chris Speller" userId="0a97f007-b978-4543-a8a0-9ee0abccdf0a" providerId="ADAL" clId="{221B2FE5-B0DD-4C49-A6BC-EB5E92A971A0}" dt="2021-01-21T17:16:24.626" v="27466" actId="478"/>
          <ac:picMkLst>
            <pc:docMk/>
            <pc:sldMk cId="2857464979" sldId="5194"/>
            <ac:picMk id="7" creationId="{96B7C070-81EA-404A-8B37-DE21FC40E4E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1T17:18:13.419" v="27589" actId="20577"/>
        <pc:sldMkLst>
          <pc:docMk/>
          <pc:sldMk cId="1702526336" sldId="5195"/>
        </pc:sldMkLst>
        <pc:spChg chg="mod">
          <ac:chgData name="Chris Speller" userId="0a97f007-b978-4543-a8a0-9ee0abccdf0a" providerId="ADAL" clId="{221B2FE5-B0DD-4C49-A6BC-EB5E92A971A0}" dt="2021-01-21T17:18:13.419" v="27589" actId="20577"/>
          <ac:spMkLst>
            <pc:docMk/>
            <pc:sldMk cId="1702526336" sldId="51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4.182" v="27554"/>
          <ac:spMkLst>
            <pc:docMk/>
            <pc:sldMk cId="1702526336" sldId="51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7.609" v="27563" actId="20577"/>
          <ac:spMkLst>
            <pc:docMk/>
            <pc:sldMk cId="1702526336" sldId="519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1T17:17:42.059" v="27564" actId="478"/>
          <ac:picMkLst>
            <pc:docMk/>
            <pc:sldMk cId="1702526336" sldId="5195"/>
            <ac:picMk id="16" creationId="{6BA29B23-6432-4EBC-A80E-BC2F72C7933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9:00.709" v="28376" actId="20577"/>
        <pc:sldMkLst>
          <pc:docMk/>
          <pc:sldMk cId="976700650" sldId="5196"/>
        </pc:sldMkLst>
        <pc:spChg chg="mod">
          <ac:chgData name="Chris Speller" userId="0a97f007-b978-4543-a8a0-9ee0abccdf0a" providerId="ADAL" clId="{221B2FE5-B0DD-4C49-A6BC-EB5E92A971A0}" dt="2021-01-21T17:27:59.651" v="28334" actId="20577"/>
          <ac:spMkLst>
            <pc:docMk/>
            <pc:sldMk cId="976700650" sldId="51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7:18.317" v="28328" actId="6549"/>
          <ac:spMkLst>
            <pc:docMk/>
            <pc:sldMk cId="976700650" sldId="51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9:00.709" v="28376" actId="20577"/>
          <ac:spMkLst>
            <pc:docMk/>
            <pc:sldMk cId="976700650" sldId="519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2:20.027" v="27731" actId="478"/>
          <ac:picMkLst>
            <pc:docMk/>
            <pc:sldMk cId="976700650" sldId="5196"/>
            <ac:picMk id="3" creationId="{F2CA0E6F-BAC4-40DF-B94E-3CDC0F4582A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6:05.514" v="28293" actId="20577"/>
        <pc:sldMkLst>
          <pc:docMk/>
          <pc:sldMk cId="1236828113" sldId="5197"/>
        </pc:sldMkLst>
        <pc:spChg chg="mod">
          <ac:chgData name="Chris Speller" userId="0a97f007-b978-4543-a8a0-9ee0abccdf0a" providerId="ADAL" clId="{221B2FE5-B0DD-4C49-A6BC-EB5E92A971A0}" dt="2021-01-21T17:26:05.514" v="28293" actId="20577"/>
          <ac:spMkLst>
            <pc:docMk/>
            <pc:sldMk cId="1236828113" sldId="51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2:48.644" v="27742"/>
          <ac:spMkLst>
            <pc:docMk/>
            <pc:sldMk cId="1236828113" sldId="51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4:44.300" v="28246" actId="20577"/>
          <ac:spMkLst>
            <pc:docMk/>
            <pc:sldMk cId="1236828113" sldId="519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4:46.475" v="28247" actId="478"/>
          <ac:picMkLst>
            <pc:docMk/>
            <pc:sldMk cId="1236828113" sldId="5197"/>
            <ac:picMk id="3" creationId="{D1260152-1BCC-4429-9192-7AFE7802B4E8}"/>
          </ac:picMkLst>
        </pc:picChg>
      </pc:sldChg>
      <pc:sldChg chg="modSp add mod">
        <pc:chgData name="Chris Speller" userId="0a97f007-b978-4543-a8a0-9ee0abccdf0a" providerId="ADAL" clId="{221B2FE5-B0DD-4C49-A6BC-EB5E92A971A0}" dt="2021-01-21T17:33:29.775" v="28814" actId="20577"/>
        <pc:sldMkLst>
          <pc:docMk/>
          <pc:sldMk cId="879305496" sldId="5198"/>
        </pc:sldMkLst>
        <pc:spChg chg="mod">
          <ac:chgData name="Chris Speller" userId="0a97f007-b978-4543-a8a0-9ee0abccdf0a" providerId="ADAL" clId="{221B2FE5-B0DD-4C49-A6BC-EB5E92A971A0}" dt="2021-01-21T17:32:46.691" v="28779" actId="20577"/>
          <ac:spMkLst>
            <pc:docMk/>
            <pc:sldMk cId="879305496" sldId="51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11.612" v="28799" actId="20577"/>
          <ac:spMkLst>
            <pc:docMk/>
            <pc:sldMk cId="879305496" sldId="51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29.775" v="28814" actId="20577"/>
          <ac:spMkLst>
            <pc:docMk/>
            <pc:sldMk cId="879305496" sldId="5198"/>
            <ac:spMk id="14" creationId="{005896CF-8919-4782-AB24-83CDCF746DD4}"/>
          </ac:spMkLst>
        </pc:spChg>
      </pc:sldChg>
      <pc:sldChg chg="modSp add del">
        <pc:chgData name="Chris Speller" userId="0a97f007-b978-4543-a8a0-9ee0abccdf0a" providerId="ADAL" clId="{221B2FE5-B0DD-4C49-A6BC-EB5E92A971A0}" dt="2021-01-21T17:40:38.304" v="29365" actId="47"/>
        <pc:sldMkLst>
          <pc:docMk/>
          <pc:sldMk cId="857284016" sldId="5199"/>
        </pc:sldMkLst>
        <pc:spChg chg="mod">
          <ac:chgData name="Chris Speller" userId="0a97f007-b978-4543-a8a0-9ee0abccdf0a" providerId="ADAL" clId="{221B2FE5-B0DD-4C49-A6BC-EB5E92A971A0}" dt="2021-01-21T17:40:25.271" v="29364" actId="20577"/>
          <ac:spMkLst>
            <pc:docMk/>
            <pc:sldMk cId="857284016" sldId="5199"/>
            <ac:spMk id="10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21T17:40:16.180" v="29361" actId="47"/>
        <pc:sldMkLst>
          <pc:docMk/>
          <pc:sldMk cId="687891837" sldId="5200"/>
        </pc:sldMkLst>
        <pc:spChg chg="mod">
          <ac:chgData name="Chris Speller" userId="0a97f007-b978-4543-a8a0-9ee0abccdf0a" providerId="ADAL" clId="{221B2FE5-B0DD-4C49-A6BC-EB5E92A971A0}" dt="2021-01-21T17:39:10.115" v="29331" actId="20577"/>
          <ac:spMkLst>
            <pc:docMk/>
            <pc:sldMk cId="687891837" sldId="52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14.436" v="29340" actId="20577"/>
          <ac:spMkLst>
            <pc:docMk/>
            <pc:sldMk cId="687891837" sldId="52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51.580" v="29360" actId="1076"/>
          <ac:spMkLst>
            <pc:docMk/>
            <pc:sldMk cId="687891837" sldId="5200"/>
            <ac:spMk id="14" creationId="{005896CF-8919-4782-AB24-83CDCF746DD4}"/>
          </ac:spMkLst>
        </pc:spChg>
      </pc:sldChg>
      <pc:sldChg chg="addSp delSp add mod ord">
        <pc:chgData name="Chris Speller" userId="0a97f007-b978-4543-a8a0-9ee0abccdf0a" providerId="ADAL" clId="{221B2FE5-B0DD-4C49-A6BC-EB5E92A971A0}" dt="2021-01-22T15:30:07.770" v="29974"/>
        <pc:sldMkLst>
          <pc:docMk/>
          <pc:sldMk cId="2257542439" sldId="5200"/>
        </pc:sldMkLst>
        <pc:picChg chg="add del">
          <ac:chgData name="Chris Speller" userId="0a97f007-b978-4543-a8a0-9ee0abccdf0a" providerId="ADAL" clId="{221B2FE5-B0DD-4C49-A6BC-EB5E92A971A0}" dt="2021-01-22T15:30:02.371" v="29970" actId="478"/>
          <ac:picMkLst>
            <pc:docMk/>
            <pc:sldMk cId="2257542439" sldId="5200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3:00:48.066" v="29649" actId="122"/>
        <pc:sldMkLst>
          <pc:docMk/>
          <pc:sldMk cId="608267344" sldId="5201"/>
        </pc:sldMkLst>
        <pc:spChg chg="mod">
          <ac:chgData name="Chris Speller" userId="0a97f007-b978-4543-a8a0-9ee0abccdf0a" providerId="ADAL" clId="{221B2FE5-B0DD-4C49-A6BC-EB5E92A971A0}" dt="2021-01-22T13:00:43.465" v="29641" actId="20577"/>
          <ac:spMkLst>
            <pc:docMk/>
            <pc:sldMk cId="608267344" sldId="52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5.330" v="29644" actId="20577"/>
          <ac:spMkLst>
            <pc:docMk/>
            <pc:sldMk cId="608267344" sldId="52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8.066" v="29649" actId="122"/>
          <ac:spMkLst>
            <pc:docMk/>
            <pc:sldMk cId="608267344" sldId="520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0:55.210" v="29659" actId="122"/>
        <pc:sldMkLst>
          <pc:docMk/>
          <pc:sldMk cId="2727765246" sldId="5202"/>
        </pc:sldMkLst>
        <pc:spChg chg="mod">
          <ac:chgData name="Chris Speller" userId="0a97f007-b978-4543-a8a0-9ee0abccdf0a" providerId="ADAL" clId="{221B2FE5-B0DD-4C49-A6BC-EB5E92A971A0}" dt="2021-01-22T13:00:51.121" v="29652" actId="20577"/>
          <ac:spMkLst>
            <pc:docMk/>
            <pc:sldMk cId="2727765246" sldId="520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3.346" v="29655" actId="20577"/>
          <ac:spMkLst>
            <pc:docMk/>
            <pc:sldMk cId="2727765246" sldId="52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5.210" v="29659" actId="122"/>
          <ac:spMkLst>
            <pc:docMk/>
            <pc:sldMk cId="2727765246" sldId="520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05.006" v="29669" actId="122"/>
        <pc:sldMkLst>
          <pc:docMk/>
          <pc:sldMk cId="1693864383" sldId="5203"/>
        </pc:sldMkLst>
        <pc:spChg chg="mod">
          <ac:chgData name="Chris Speller" userId="0a97f007-b978-4543-a8a0-9ee0abccdf0a" providerId="ADAL" clId="{221B2FE5-B0DD-4C49-A6BC-EB5E92A971A0}" dt="2021-01-22T13:01:00.525" v="29662" actId="20577"/>
          <ac:spMkLst>
            <pc:docMk/>
            <pc:sldMk cId="1693864383" sldId="52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1.611" v="29665" actId="20577"/>
          <ac:spMkLst>
            <pc:docMk/>
            <pc:sldMk cId="1693864383" sldId="52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5.006" v="29669" actId="122"/>
          <ac:spMkLst>
            <pc:docMk/>
            <pc:sldMk cId="1693864383" sldId="520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29.678" v="29690" actId="122"/>
        <pc:sldMkLst>
          <pc:docMk/>
          <pc:sldMk cId="1057598521" sldId="5204"/>
        </pc:sldMkLst>
        <pc:spChg chg="mod">
          <ac:chgData name="Chris Speller" userId="0a97f007-b978-4543-a8a0-9ee0abccdf0a" providerId="ADAL" clId="{221B2FE5-B0DD-4C49-A6BC-EB5E92A971A0}" dt="2021-01-22T13:01:25.153" v="29683" actId="20577"/>
          <ac:spMkLst>
            <pc:docMk/>
            <pc:sldMk cId="1057598521" sldId="52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7.234" v="29686" actId="20577"/>
          <ac:spMkLst>
            <pc:docMk/>
            <pc:sldMk cId="1057598521" sldId="52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9.678" v="29690" actId="122"/>
          <ac:spMkLst>
            <pc:docMk/>
            <pc:sldMk cId="1057598521" sldId="520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37.116" v="29700" actId="122"/>
        <pc:sldMkLst>
          <pc:docMk/>
          <pc:sldMk cId="818434298" sldId="5205"/>
        </pc:sldMkLst>
        <pc:spChg chg="mod">
          <ac:chgData name="Chris Speller" userId="0a97f007-b978-4543-a8a0-9ee0abccdf0a" providerId="ADAL" clId="{221B2FE5-B0DD-4C49-A6BC-EB5E92A971A0}" dt="2021-01-22T13:01:33.593" v="29693" actId="20577"/>
          <ac:spMkLst>
            <pc:docMk/>
            <pc:sldMk cId="818434298" sldId="52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5.049" v="29696" actId="20577"/>
          <ac:spMkLst>
            <pc:docMk/>
            <pc:sldMk cId="818434298" sldId="52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7.116" v="29700" actId="122"/>
          <ac:spMkLst>
            <pc:docMk/>
            <pc:sldMk cId="818434298" sldId="520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3.036" v="29710" actId="122"/>
        <pc:sldMkLst>
          <pc:docMk/>
          <pc:sldMk cId="4282429472" sldId="5206"/>
        </pc:sldMkLst>
        <pc:spChg chg="mod">
          <ac:chgData name="Chris Speller" userId="0a97f007-b978-4543-a8a0-9ee0abccdf0a" providerId="ADAL" clId="{221B2FE5-B0DD-4C49-A6BC-EB5E92A971A0}" dt="2021-01-22T13:01:39.832" v="29703" actId="20577"/>
          <ac:spMkLst>
            <pc:docMk/>
            <pc:sldMk cId="4282429472" sldId="52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1.033" v="29706" actId="20577"/>
          <ac:spMkLst>
            <pc:docMk/>
            <pc:sldMk cId="4282429472" sldId="52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3.036" v="29710" actId="122"/>
          <ac:spMkLst>
            <pc:docMk/>
            <pc:sldMk cId="4282429472" sldId="520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8.253" v="29719" actId="20577"/>
        <pc:sldMkLst>
          <pc:docMk/>
          <pc:sldMk cId="2648875587" sldId="5207"/>
        </pc:sldMkLst>
        <pc:spChg chg="mod">
          <ac:chgData name="Chris Speller" userId="0a97f007-b978-4543-a8a0-9ee0abccdf0a" providerId="ADAL" clId="{221B2FE5-B0DD-4C49-A6BC-EB5E92A971A0}" dt="2021-01-22T13:01:45.890" v="29713" actId="20577"/>
          <ac:spMkLst>
            <pc:docMk/>
            <pc:sldMk cId="2648875587" sldId="52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7.154" v="29716" actId="20577"/>
          <ac:spMkLst>
            <pc:docMk/>
            <pc:sldMk cId="2648875587" sldId="52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8.253" v="29719" actId="20577"/>
          <ac:spMkLst>
            <pc:docMk/>
            <pc:sldMk cId="2648875587" sldId="520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55.310" v="29728" actId="6549"/>
        <pc:sldMkLst>
          <pc:docMk/>
          <pc:sldMk cId="1315539930" sldId="5208"/>
        </pc:sldMkLst>
        <pc:spChg chg="mod">
          <ac:chgData name="Chris Speller" userId="0a97f007-b978-4543-a8a0-9ee0abccdf0a" providerId="ADAL" clId="{221B2FE5-B0DD-4C49-A6BC-EB5E92A971A0}" dt="2021-01-22T13:01:52.874" v="29722" actId="20577"/>
          <ac:spMkLst>
            <pc:docMk/>
            <pc:sldMk cId="1315539930" sldId="52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4.178" v="29725" actId="20577"/>
          <ac:spMkLst>
            <pc:docMk/>
            <pc:sldMk cId="1315539930" sldId="52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5.310" v="29728" actId="6549"/>
          <ac:spMkLst>
            <pc:docMk/>
            <pc:sldMk cId="1315539930" sldId="520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2:00.758" v="29737" actId="20577"/>
        <pc:sldMkLst>
          <pc:docMk/>
          <pc:sldMk cId="3636462768" sldId="5209"/>
        </pc:sldMkLst>
        <pc:spChg chg="mod">
          <ac:chgData name="Chris Speller" userId="0a97f007-b978-4543-a8a0-9ee0abccdf0a" providerId="ADAL" clId="{221B2FE5-B0DD-4C49-A6BC-EB5E92A971A0}" dt="2021-01-22T13:01:58.026" v="29731" actId="20577"/>
          <ac:spMkLst>
            <pc:docMk/>
            <pc:sldMk cId="3636462768" sldId="52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9.818" v="29734" actId="20577"/>
          <ac:spMkLst>
            <pc:docMk/>
            <pc:sldMk cId="3636462768" sldId="52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00.758" v="29737" actId="20577"/>
          <ac:spMkLst>
            <pc:docMk/>
            <pc:sldMk cId="3636462768" sldId="5209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3:02:57.912" v="29806" actId="122"/>
        <pc:sldMkLst>
          <pc:docMk/>
          <pc:sldMk cId="1206371412" sldId="5210"/>
        </pc:sldMkLst>
        <pc:spChg chg="mod">
          <ac:chgData name="Chris Speller" userId="0a97f007-b978-4543-a8a0-9ee0abccdf0a" providerId="ADAL" clId="{221B2FE5-B0DD-4C49-A6BC-EB5E92A971A0}" dt="2021-01-22T13:02:47.356" v="29786" actId="122"/>
          <ac:spMkLst>
            <pc:docMk/>
            <pc:sldMk cId="1206371412" sldId="52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57.912" v="29806" actId="122"/>
          <ac:spMkLst>
            <pc:docMk/>
            <pc:sldMk cId="1206371412" sldId="521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2T13:03:38.467" v="29867" actId="122"/>
        <pc:sldMkLst>
          <pc:docMk/>
          <pc:sldMk cId="2254458226" sldId="5211"/>
        </pc:sldMkLst>
        <pc:spChg chg="mod">
          <ac:chgData name="Chris Speller" userId="0a97f007-b978-4543-a8a0-9ee0abccdf0a" providerId="ADAL" clId="{221B2FE5-B0DD-4C49-A6BC-EB5E92A971A0}" dt="2021-01-22T13:03:32.200" v="29847" actId="122"/>
          <ac:spMkLst>
            <pc:docMk/>
            <pc:sldMk cId="2254458226" sldId="52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3:38.467" v="29867" actId="122"/>
          <ac:spMkLst>
            <pc:docMk/>
            <pc:sldMk cId="2254458226" sldId="52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2T15:25:12.614" v="29923" actId="20577"/>
        <pc:sldMkLst>
          <pc:docMk/>
          <pc:sldMk cId="3878586464" sldId="5212"/>
        </pc:sldMkLst>
        <pc:spChg chg="mod">
          <ac:chgData name="Chris Speller" userId="0a97f007-b978-4543-a8a0-9ee0abccdf0a" providerId="ADAL" clId="{221B2FE5-B0DD-4C49-A6BC-EB5E92A971A0}" dt="2021-01-22T15:25:12.614" v="29923" actId="20577"/>
          <ac:spMkLst>
            <pc:docMk/>
            <pc:sldMk cId="3878586464" sldId="52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23.913" v="29902"/>
          <ac:spMkLst>
            <pc:docMk/>
            <pc:sldMk cId="3878586464" sldId="52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52.628" v="29917" actId="122"/>
          <ac:spMkLst>
            <pc:docMk/>
            <pc:sldMk cId="3878586464" sldId="52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5:27:48.873" v="29966" actId="20577"/>
        <pc:sldMkLst>
          <pc:docMk/>
          <pc:sldMk cId="3326552973" sldId="5213"/>
        </pc:sldMkLst>
        <pc:spChg chg="mod">
          <ac:chgData name="Chris Speller" userId="0a97f007-b978-4543-a8a0-9ee0abccdf0a" providerId="ADAL" clId="{221B2FE5-B0DD-4C49-A6BC-EB5E92A971A0}" dt="2021-01-22T15:27:48.873" v="29966" actId="20577"/>
          <ac:spMkLst>
            <pc:docMk/>
            <pc:sldMk cId="3326552973" sldId="52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28.086" v="29958"/>
          <ac:spMkLst>
            <pc:docMk/>
            <pc:sldMk cId="3326552973" sldId="52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33.795" v="29960" actId="20577"/>
          <ac:spMkLst>
            <pc:docMk/>
            <pc:sldMk cId="3326552973" sldId="5213"/>
            <ac:spMk id="14" creationId="{005896CF-8919-4782-AB24-83CDCF746DD4}"/>
          </ac:spMkLst>
        </pc:spChg>
      </pc:sldChg>
      <pc:sldChg chg="delSp modSp add mod modAnim">
        <pc:chgData name="Chris Speller" userId="0a97f007-b978-4543-a8a0-9ee0abccdf0a" providerId="ADAL" clId="{221B2FE5-B0DD-4C49-A6BC-EB5E92A971A0}" dt="2021-01-22T16:10:15.422" v="30422" actId="6549"/>
        <pc:sldMkLst>
          <pc:docMk/>
          <pc:sldMk cId="1852081404" sldId="5214"/>
        </pc:sldMkLst>
        <pc:spChg chg="mod">
          <ac:chgData name="Chris Speller" userId="0a97f007-b978-4543-a8a0-9ee0abccdf0a" providerId="ADAL" clId="{221B2FE5-B0DD-4C49-A6BC-EB5E92A971A0}" dt="2021-01-22T15:32:28.976" v="30277" actId="20577"/>
          <ac:spMkLst>
            <pc:docMk/>
            <pc:sldMk cId="1852081404" sldId="52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5.422" v="30422" actId="6549"/>
          <ac:spMkLst>
            <pc:docMk/>
            <pc:sldMk cId="1852081404" sldId="52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42:04.528" v="30347" actId="20577"/>
          <ac:spMkLst>
            <pc:docMk/>
            <pc:sldMk cId="1852081404" sldId="521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2T15:33:01.259" v="30315" actId="478"/>
          <ac:picMkLst>
            <pc:docMk/>
            <pc:sldMk cId="1852081404" sldId="5214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6:09:06.832" v="30373" actId="1076"/>
        <pc:sldMkLst>
          <pc:docMk/>
          <pc:sldMk cId="856106144" sldId="5215"/>
        </pc:sldMkLst>
        <pc:spChg chg="mod">
          <ac:chgData name="Chris Speller" userId="0a97f007-b978-4543-a8a0-9ee0abccdf0a" providerId="ADAL" clId="{221B2FE5-B0DD-4C49-A6BC-EB5E92A971A0}" dt="2021-01-22T16:08:47.457" v="30357" actId="6549"/>
          <ac:spMkLst>
            <pc:docMk/>
            <pc:sldMk cId="856106144" sldId="52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8:59.832" v="30366" actId="20577"/>
          <ac:spMkLst>
            <pc:docMk/>
            <pc:sldMk cId="856106144" sldId="52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06.832" v="30373" actId="1076"/>
          <ac:spMkLst>
            <pc:docMk/>
            <pc:sldMk cId="856106144" sldId="521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09:44.466" v="30398" actId="1076"/>
        <pc:sldMkLst>
          <pc:docMk/>
          <pc:sldMk cId="1661979463" sldId="5216"/>
        </pc:sldMkLst>
        <pc:spChg chg="mod">
          <ac:chgData name="Chris Speller" userId="0a97f007-b978-4543-a8a0-9ee0abccdf0a" providerId="ADAL" clId="{221B2FE5-B0DD-4C49-A6BC-EB5E92A971A0}" dt="2021-01-22T16:09:22.932" v="30385" actId="20577"/>
          <ac:spMkLst>
            <pc:docMk/>
            <pc:sldMk cId="1661979463" sldId="52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32.214" v="30392" actId="20577"/>
          <ac:spMkLst>
            <pc:docMk/>
            <pc:sldMk cId="1661979463" sldId="52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44.466" v="30398" actId="1076"/>
          <ac:spMkLst>
            <pc:docMk/>
            <pc:sldMk cId="1661979463" sldId="521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11.332" v="30421" actId="1076"/>
        <pc:sldMkLst>
          <pc:docMk/>
          <pc:sldMk cId="4274200278" sldId="5217"/>
        </pc:sldMkLst>
        <pc:spChg chg="mod">
          <ac:chgData name="Chris Speller" userId="0a97f007-b978-4543-a8a0-9ee0abccdf0a" providerId="ADAL" clId="{221B2FE5-B0DD-4C49-A6BC-EB5E92A971A0}" dt="2021-01-22T16:09:53.038" v="30406" actId="20577"/>
          <ac:spMkLst>
            <pc:docMk/>
            <pc:sldMk cId="4274200278" sldId="52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05.113" v="30417" actId="6549"/>
          <ac:spMkLst>
            <pc:docMk/>
            <pc:sldMk cId="4274200278" sldId="52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1.332" v="30421" actId="1076"/>
          <ac:spMkLst>
            <pc:docMk/>
            <pc:sldMk cId="4274200278" sldId="521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37.866" v="30442" actId="1076"/>
        <pc:sldMkLst>
          <pc:docMk/>
          <pc:sldMk cId="360723785" sldId="5218"/>
        </pc:sldMkLst>
        <pc:spChg chg="mod">
          <ac:chgData name="Chris Speller" userId="0a97f007-b978-4543-a8a0-9ee0abccdf0a" providerId="ADAL" clId="{221B2FE5-B0DD-4C49-A6BC-EB5E92A971A0}" dt="2021-01-22T16:10:23.351" v="30429" actId="20577"/>
          <ac:spMkLst>
            <pc:docMk/>
            <pc:sldMk cId="360723785" sldId="52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0.247" v="30436" actId="20577"/>
          <ac:spMkLst>
            <pc:docMk/>
            <pc:sldMk cId="360723785" sldId="52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7.866" v="30442" actId="1076"/>
          <ac:spMkLst>
            <pc:docMk/>
            <pc:sldMk cId="360723785" sldId="52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44.007" v="33334"/>
        <pc:sldMkLst>
          <pc:docMk/>
          <pc:sldMk cId="3488236183" sldId="5219"/>
        </pc:sldMkLst>
        <pc:spChg chg="mod">
          <ac:chgData name="Chris Speller" userId="0a97f007-b978-4543-a8a0-9ee0abccdf0a" providerId="ADAL" clId="{221B2FE5-B0DD-4C49-A6BC-EB5E92A971A0}" dt="2021-01-22T17:37:42.063" v="33333"/>
          <ac:spMkLst>
            <pc:docMk/>
            <pc:sldMk cId="3488236183" sldId="52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44.007" v="33334"/>
          <ac:spMkLst>
            <pc:docMk/>
            <pc:sldMk cId="3488236183" sldId="52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9:11.128" v="30741" actId="20577"/>
          <ac:spMkLst>
            <pc:docMk/>
            <pc:sldMk cId="3488236183" sldId="521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53:04.086" v="32052" actId="20577"/>
        <pc:sldMkLst>
          <pc:docMk/>
          <pc:sldMk cId="1188095277" sldId="5220"/>
        </pc:sldMkLst>
        <pc:spChg chg="mod">
          <ac:chgData name="Chris Speller" userId="0a97f007-b978-4543-a8a0-9ee0abccdf0a" providerId="ADAL" clId="{221B2FE5-B0DD-4C49-A6BC-EB5E92A971A0}" dt="2021-01-22T16:53:01.946" v="32051" actId="20577"/>
          <ac:spMkLst>
            <pc:docMk/>
            <pc:sldMk cId="1188095277" sldId="52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04.086" v="32052" actId="20577"/>
          <ac:spMkLst>
            <pc:docMk/>
            <pc:sldMk cId="1188095277" sldId="52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4.034" v="31702"/>
          <ac:spMkLst>
            <pc:docMk/>
            <pc:sldMk cId="1188095277" sldId="522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53:10.143" v="32054" actId="20577"/>
        <pc:sldMkLst>
          <pc:docMk/>
          <pc:sldMk cId="3522707448" sldId="5221"/>
        </pc:sldMkLst>
        <pc:spChg chg="mod">
          <ac:chgData name="Chris Speller" userId="0a97f007-b978-4543-a8a0-9ee0abccdf0a" providerId="ADAL" clId="{221B2FE5-B0DD-4C49-A6BC-EB5E92A971A0}" dt="2021-01-22T16:53:08.234" v="32053" actId="20577"/>
          <ac:spMkLst>
            <pc:docMk/>
            <pc:sldMk cId="3522707448" sldId="52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10.143" v="32054" actId="20577"/>
          <ac:spMkLst>
            <pc:docMk/>
            <pc:sldMk cId="3522707448" sldId="52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0.536" v="31701"/>
          <ac:spMkLst>
            <pc:docMk/>
            <pc:sldMk cId="3522707448" sldId="522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1:58.457" v="32563" actId="20577"/>
        <pc:sldMkLst>
          <pc:docMk/>
          <pc:sldMk cId="3236521367" sldId="5222"/>
        </pc:sldMkLst>
        <pc:spChg chg="mod">
          <ac:chgData name="Chris Speller" userId="0a97f007-b978-4543-a8a0-9ee0abccdf0a" providerId="ADAL" clId="{221B2FE5-B0DD-4C49-A6BC-EB5E92A971A0}" dt="2021-01-22T17:01:57.321" v="32562" actId="20577"/>
          <ac:spMkLst>
            <pc:docMk/>
            <pc:sldMk cId="3236521367" sldId="52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58.457" v="32563" actId="20577"/>
          <ac:spMkLst>
            <pc:docMk/>
            <pc:sldMk cId="3236521367" sldId="52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03.841" v="31700" actId="20577"/>
          <ac:spMkLst>
            <pc:docMk/>
            <pc:sldMk cId="3236521367" sldId="52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22.664" v="33326"/>
        <pc:sldMkLst>
          <pc:docMk/>
          <pc:sldMk cId="2442209749" sldId="5223"/>
        </pc:sldMkLst>
        <pc:spChg chg="mod">
          <ac:chgData name="Chris Speller" userId="0a97f007-b978-4543-a8a0-9ee0abccdf0a" providerId="ADAL" clId="{221B2FE5-B0DD-4C49-A6BC-EB5E92A971A0}" dt="2021-01-22T17:37:20.616" v="33325"/>
          <ac:spMkLst>
            <pc:docMk/>
            <pc:sldMk cId="244220974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22.664" v="33326"/>
          <ac:spMkLst>
            <pc:docMk/>
            <pc:sldMk cId="244220974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6:35.547" v="33071" actId="20577"/>
          <ac:spMkLst>
            <pc:docMk/>
            <pc:sldMk cId="2442209749" sldId="5223"/>
            <ac:spMk id="14" creationId="{005896CF-8919-4782-AB24-83CDCF746DD4}"/>
          </ac:spMkLst>
        </pc:spChg>
      </pc:sldChg>
      <pc:sldChg chg="modSp add del modAnim">
        <pc:chgData name="Chris Speller" userId="0a97f007-b978-4543-a8a0-9ee0abccdf0a" providerId="ADAL" clId="{221B2FE5-B0DD-4C49-A6BC-EB5E92A971A0}" dt="2021-01-22T16:43:56.388" v="31712"/>
        <pc:sldMkLst>
          <pc:docMk/>
          <pc:sldMk cId="2899550309" sldId="5223"/>
        </pc:sldMkLst>
        <pc:spChg chg="mod">
          <ac:chgData name="Chris Speller" userId="0a97f007-b978-4543-a8a0-9ee0abccdf0a" providerId="ADAL" clId="{221B2FE5-B0DD-4C49-A6BC-EB5E92A971A0}" dt="2021-01-22T16:43:55.881" v="31711" actId="20577"/>
          <ac:spMkLst>
            <pc:docMk/>
            <pc:sldMk cId="289955030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5.671" v="31710" actId="20577"/>
          <ac:spMkLst>
            <pc:docMk/>
            <pc:sldMk cId="289955030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4.977" v="31709" actId="20577"/>
          <ac:spMkLst>
            <pc:docMk/>
            <pc:sldMk cId="2899550309" sldId="522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21.059" v="33085" actId="20577"/>
        <pc:sldMkLst>
          <pc:docMk/>
          <pc:sldMk cId="1327182107" sldId="5224"/>
        </pc:sldMkLst>
        <pc:spChg chg="mod">
          <ac:chgData name="Chris Speller" userId="0a97f007-b978-4543-a8a0-9ee0abccdf0a" providerId="ADAL" clId="{221B2FE5-B0DD-4C49-A6BC-EB5E92A971A0}" dt="2021-01-22T17:22:46.620" v="32868" actId="20577"/>
          <ac:spMkLst>
            <pc:docMk/>
            <pc:sldMk cId="1327182107" sldId="52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2:55.292" v="32877" actId="20577"/>
          <ac:spMkLst>
            <pc:docMk/>
            <pc:sldMk cId="1327182107" sldId="52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21.059" v="33085" actId="20577"/>
          <ac:spMkLst>
            <pc:docMk/>
            <pc:sldMk cId="1327182107" sldId="5224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45.738" v="33099" actId="20577"/>
        <pc:sldMkLst>
          <pc:docMk/>
          <pc:sldMk cId="42843904" sldId="5225"/>
        </pc:sldMkLst>
        <pc:spChg chg="mod">
          <ac:chgData name="Chris Speller" userId="0a97f007-b978-4543-a8a0-9ee0abccdf0a" providerId="ADAL" clId="{221B2FE5-B0DD-4C49-A6BC-EB5E92A971A0}" dt="2021-01-22T17:23:17.316" v="32895" actId="20577"/>
          <ac:spMkLst>
            <pc:docMk/>
            <pc:sldMk cId="42843904" sldId="52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24.435" v="32903" actId="20577"/>
          <ac:spMkLst>
            <pc:docMk/>
            <pc:sldMk cId="42843904" sldId="52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45.738" v="33099" actId="20577"/>
          <ac:spMkLst>
            <pc:docMk/>
            <pc:sldMk cId="42843904" sldId="522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8:06.859" v="33113" actId="20577"/>
        <pc:sldMkLst>
          <pc:docMk/>
          <pc:sldMk cId="66560515" sldId="5226"/>
        </pc:sldMkLst>
        <pc:spChg chg="mod">
          <ac:chgData name="Chris Speller" userId="0a97f007-b978-4543-a8a0-9ee0abccdf0a" providerId="ADAL" clId="{221B2FE5-B0DD-4C49-A6BC-EB5E92A971A0}" dt="2021-01-22T17:23:41.285" v="32921" actId="20577"/>
          <ac:spMkLst>
            <pc:docMk/>
            <pc:sldMk cId="66560515" sldId="52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46.197" v="32929" actId="20577"/>
          <ac:spMkLst>
            <pc:docMk/>
            <pc:sldMk cId="66560515" sldId="52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06.859" v="33113" actId="20577"/>
          <ac:spMkLst>
            <pc:docMk/>
            <pc:sldMk cId="66560515" sldId="5226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7:37:35.317" v="33332"/>
        <pc:sldMkLst>
          <pc:docMk/>
          <pc:sldMk cId="2820202050" sldId="5227"/>
        </pc:sldMkLst>
        <pc:spChg chg="mod">
          <ac:chgData name="Chris Speller" userId="0a97f007-b978-4543-a8a0-9ee0abccdf0a" providerId="ADAL" clId="{221B2FE5-B0DD-4C49-A6BC-EB5E92A971A0}" dt="2021-01-22T17:37:32.482" v="33331" actId="6549"/>
          <ac:spMkLst>
            <pc:docMk/>
            <pc:sldMk cId="2820202050" sldId="52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35.317" v="33332"/>
          <ac:spMkLst>
            <pc:docMk/>
            <pc:sldMk cId="2820202050" sldId="52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18.402" v="32326" actId="16959"/>
          <ac:spMkLst>
            <pc:docMk/>
            <pc:sldMk cId="2820202050" sldId="522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08.182" v="32373" actId="20577"/>
        <pc:sldMkLst>
          <pc:docMk/>
          <pc:sldMk cId="1524498160" sldId="5228"/>
        </pc:sldMkLst>
        <pc:spChg chg="mod">
          <ac:chgData name="Chris Speller" userId="0a97f007-b978-4543-a8a0-9ee0abccdf0a" providerId="ADAL" clId="{221B2FE5-B0DD-4C49-A6BC-EB5E92A971A0}" dt="2021-01-22T16:59:56.674" v="32370" actId="20577"/>
          <ac:spMkLst>
            <pc:docMk/>
            <pc:sldMk cId="1524498160" sldId="52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54.458" v="32364" actId="20577"/>
          <ac:spMkLst>
            <pc:docMk/>
            <pc:sldMk cId="1524498160" sldId="52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08.182" v="32373" actId="20577"/>
          <ac:spMkLst>
            <pc:docMk/>
            <pc:sldMk cId="1524498160" sldId="522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43.120" v="32404" actId="16959"/>
        <pc:sldMkLst>
          <pc:docMk/>
          <pc:sldMk cId="426409093" sldId="5229"/>
        </pc:sldMkLst>
        <pc:spChg chg="mod">
          <ac:chgData name="Chris Speller" userId="0a97f007-b978-4543-a8a0-9ee0abccdf0a" providerId="ADAL" clId="{221B2FE5-B0DD-4C49-A6BC-EB5E92A971A0}" dt="2021-01-22T17:00:24.073" v="32395" actId="20577"/>
          <ac:spMkLst>
            <pc:docMk/>
            <pc:sldMk cId="426409093" sldId="52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33.139" v="32400" actId="20577"/>
          <ac:spMkLst>
            <pc:docMk/>
            <pc:sldMk cId="426409093" sldId="52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43.120" v="32404" actId="16959"/>
          <ac:spMkLst>
            <pc:docMk/>
            <pc:sldMk cId="426409093" sldId="522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2:10.873" v="32568" actId="6549"/>
        <pc:sldMkLst>
          <pc:docMk/>
          <pc:sldMk cId="1022990264" sldId="5230"/>
        </pc:sldMkLst>
        <pc:spChg chg="mod">
          <ac:chgData name="Chris Speller" userId="0a97f007-b978-4543-a8a0-9ee0abccdf0a" providerId="ADAL" clId="{221B2FE5-B0DD-4C49-A6BC-EB5E92A971A0}" dt="2021-01-22T17:01:44.505" v="32561" actId="20577"/>
          <ac:spMkLst>
            <pc:docMk/>
            <pc:sldMk cId="1022990264" sldId="52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39.522" v="32553" actId="20577"/>
          <ac:spMkLst>
            <pc:docMk/>
            <pc:sldMk cId="1022990264" sldId="52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2:10.873" v="32568" actId="6549"/>
          <ac:spMkLst>
            <pc:docMk/>
            <pc:sldMk cId="1022990264" sldId="523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1027572481" sldId="5231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209730397" sldId="5232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529006848" sldId="5233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490747735" sldId="5234"/>
        </pc:sldMkLst>
      </pc:sldChg>
      <pc:sldChg chg="add del">
        <pc:chgData name="Chris Speller" userId="0a97f007-b978-4543-a8a0-9ee0abccdf0a" providerId="ADAL" clId="{221B2FE5-B0DD-4C49-A6BC-EB5E92A971A0}" dt="2021-01-22T17:11:21.228" v="32572"/>
        <pc:sldMkLst>
          <pc:docMk/>
          <pc:sldMk cId="596782416" sldId="5235"/>
        </pc:sldMkLst>
      </pc:sldChg>
      <pc:sldChg chg="modSp add mod modAnim">
        <pc:chgData name="Chris Speller" userId="0a97f007-b978-4543-a8a0-9ee0abccdf0a" providerId="ADAL" clId="{221B2FE5-B0DD-4C49-A6BC-EB5E92A971A0}" dt="2021-01-22T17:36:59.978" v="33324"/>
        <pc:sldMkLst>
          <pc:docMk/>
          <pc:sldMk cId="1602662221" sldId="5235"/>
        </pc:sldMkLst>
        <pc:spChg chg="mod">
          <ac:chgData name="Chris Speller" userId="0a97f007-b978-4543-a8a0-9ee0abccdf0a" providerId="ADAL" clId="{221B2FE5-B0DD-4C49-A6BC-EB5E92A971A0}" dt="2021-01-22T17:36:57.238" v="33323" actId="20577"/>
          <ac:spMkLst>
            <pc:docMk/>
            <pc:sldMk cId="1602662221" sldId="52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6:59.978" v="33324"/>
          <ac:spMkLst>
            <pc:docMk/>
            <pc:sldMk cId="1602662221" sldId="52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52.839" v="33127" actId="20577"/>
          <ac:spMkLst>
            <pc:docMk/>
            <pc:sldMk cId="1602662221" sldId="523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9:36.827" v="33141" actId="20577"/>
        <pc:sldMkLst>
          <pc:docMk/>
          <pc:sldMk cId="2720781394" sldId="5236"/>
        </pc:sldMkLst>
        <pc:spChg chg="mod">
          <ac:chgData name="Chris Speller" userId="0a97f007-b978-4543-a8a0-9ee0abccdf0a" providerId="ADAL" clId="{221B2FE5-B0DD-4C49-A6BC-EB5E92A971A0}" dt="2021-01-22T17:24:37.235" v="32977" actId="20577"/>
          <ac:spMkLst>
            <pc:docMk/>
            <pc:sldMk cId="2720781394" sldId="52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4:42.915" v="32985" actId="20577"/>
          <ac:spMkLst>
            <pc:docMk/>
            <pc:sldMk cId="2720781394" sldId="52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9:36.827" v="33141" actId="20577"/>
          <ac:spMkLst>
            <pc:docMk/>
            <pc:sldMk cId="2720781394" sldId="52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0:23.923" v="33155" actId="20577"/>
        <pc:sldMkLst>
          <pc:docMk/>
          <pc:sldMk cId="2950317230" sldId="5237"/>
        </pc:sldMkLst>
        <pc:spChg chg="mod">
          <ac:chgData name="Chris Speller" userId="0a97f007-b978-4543-a8a0-9ee0abccdf0a" providerId="ADAL" clId="{221B2FE5-B0DD-4C49-A6BC-EB5E92A971A0}" dt="2021-01-22T17:25:02.716" v="33003" actId="20577"/>
          <ac:spMkLst>
            <pc:docMk/>
            <pc:sldMk cId="2950317230" sldId="52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07.755" v="33011" actId="20577"/>
          <ac:spMkLst>
            <pc:docMk/>
            <pc:sldMk cId="2950317230" sldId="52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0:23.923" v="33155" actId="20577"/>
          <ac:spMkLst>
            <pc:docMk/>
            <pc:sldMk cId="2950317230" sldId="52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1:15.363" v="33169" actId="20577"/>
        <pc:sldMkLst>
          <pc:docMk/>
          <pc:sldMk cId="4117234200" sldId="5238"/>
        </pc:sldMkLst>
        <pc:spChg chg="mod">
          <ac:chgData name="Chris Speller" userId="0a97f007-b978-4543-a8a0-9ee0abccdf0a" providerId="ADAL" clId="{221B2FE5-B0DD-4C49-A6BC-EB5E92A971A0}" dt="2021-01-22T17:25:26.159" v="33029" actId="20577"/>
          <ac:spMkLst>
            <pc:docMk/>
            <pc:sldMk cId="4117234200" sldId="52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33.438" v="33037" actId="20577"/>
          <ac:spMkLst>
            <pc:docMk/>
            <pc:sldMk cId="4117234200" sldId="52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1:15.363" v="33169" actId="20577"/>
          <ac:spMkLst>
            <pc:docMk/>
            <pc:sldMk cId="4117234200" sldId="5238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51651633" sldId="5239"/>
        </pc:sldMkLst>
      </pc:sldChg>
      <pc:sldChg chg="modSp add mod modAnim">
        <pc:chgData name="Chris Speller" userId="0a97f007-b978-4543-a8a0-9ee0abccdf0a" providerId="ADAL" clId="{221B2FE5-B0DD-4C49-A6BC-EB5E92A971A0}" dt="2021-01-23T13:24:04.739" v="34026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21B2FE5-B0DD-4C49-A6BC-EB5E92A971A0}" dt="2021-01-23T13:11:36.457" v="33703" actId="20577"/>
          <ac:spMkLst>
            <pc:docMk/>
            <pc:sldMk cId="3016234798" sldId="52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42:56.513" v="33698" actId="20577"/>
          <ac:spMkLst>
            <pc:docMk/>
            <pc:sldMk cId="3016234798" sldId="52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3:57.679" v="34022" actId="20577"/>
          <ac:spMkLst>
            <pc:docMk/>
            <pc:sldMk cId="3016234798" sldId="5239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934876730" sldId="5240"/>
        </pc:sldMkLst>
      </pc:sldChg>
      <pc:sldChg chg="modSp add mod">
        <pc:chgData name="Chris Speller" userId="0a97f007-b978-4543-a8a0-9ee0abccdf0a" providerId="ADAL" clId="{221B2FE5-B0DD-4C49-A6BC-EB5E92A971A0}" dt="2021-01-23T13:31:12.594" v="34426" actId="1076"/>
        <pc:sldMkLst>
          <pc:docMk/>
          <pc:sldMk cId="2438363315" sldId="5240"/>
        </pc:sldMkLst>
        <pc:spChg chg="mod">
          <ac:chgData name="Chris Speller" userId="0a97f007-b978-4543-a8a0-9ee0abccdf0a" providerId="ADAL" clId="{221B2FE5-B0DD-4C49-A6BC-EB5E92A971A0}" dt="2021-01-23T13:28:17.769" v="34148" actId="20577"/>
          <ac:spMkLst>
            <pc:docMk/>
            <pc:sldMk cId="2438363315" sldId="52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8:51.119" v="34206" actId="20577"/>
          <ac:spMkLst>
            <pc:docMk/>
            <pc:sldMk cId="2438363315" sldId="52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1:12.594" v="34426" actId="1076"/>
          <ac:spMkLst>
            <pc:docMk/>
            <pc:sldMk cId="2438363315" sldId="524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529899214" sldId="5241"/>
        </pc:sldMkLst>
      </pc:sldChg>
      <pc:sldChg chg="modSp add mod">
        <pc:chgData name="Chris Speller" userId="0a97f007-b978-4543-a8a0-9ee0abccdf0a" providerId="ADAL" clId="{221B2FE5-B0DD-4C49-A6BC-EB5E92A971A0}" dt="2021-01-23T13:39:39.461" v="34668" actId="1076"/>
        <pc:sldMkLst>
          <pc:docMk/>
          <pc:sldMk cId="3120266643" sldId="5241"/>
        </pc:sldMkLst>
        <pc:spChg chg="mod">
          <ac:chgData name="Chris Speller" userId="0a97f007-b978-4543-a8a0-9ee0abccdf0a" providerId="ADAL" clId="{221B2FE5-B0DD-4C49-A6BC-EB5E92A971A0}" dt="2021-01-23T13:37:36.843" v="34600" actId="20577"/>
          <ac:spMkLst>
            <pc:docMk/>
            <pc:sldMk cId="3120266643" sldId="52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8:52.546" v="34635" actId="20577"/>
          <ac:spMkLst>
            <pc:docMk/>
            <pc:sldMk cId="3120266643" sldId="52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9:39.461" v="34668" actId="1076"/>
          <ac:spMkLst>
            <pc:docMk/>
            <pc:sldMk cId="3120266643" sldId="5241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425108175" sldId="5242"/>
        </pc:sldMkLst>
      </pc:sldChg>
      <pc:sldChg chg="modSp add mod">
        <pc:chgData name="Chris Speller" userId="0a97f007-b978-4543-a8a0-9ee0abccdf0a" providerId="ADAL" clId="{221B2FE5-B0DD-4C49-A6BC-EB5E92A971A0}" dt="2021-01-23T13:45:47.034" v="34979" actId="1076"/>
        <pc:sldMkLst>
          <pc:docMk/>
          <pc:sldMk cId="1726469563" sldId="5242"/>
        </pc:sldMkLst>
        <pc:spChg chg="mod">
          <ac:chgData name="Chris Speller" userId="0a97f007-b978-4543-a8a0-9ee0abccdf0a" providerId="ADAL" clId="{221B2FE5-B0DD-4C49-A6BC-EB5E92A971A0}" dt="2021-01-23T13:44:27.495" v="34843" actId="20577"/>
          <ac:spMkLst>
            <pc:docMk/>
            <pc:sldMk cId="1726469563" sldId="52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4:30.847" v="34846" actId="20577"/>
          <ac:spMkLst>
            <pc:docMk/>
            <pc:sldMk cId="1726469563" sldId="52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5:47.034" v="34979" actId="1076"/>
          <ac:spMkLst>
            <pc:docMk/>
            <pc:sldMk cId="1726469563" sldId="5242"/>
            <ac:spMk id="14" creationId="{005896CF-8919-4782-AB24-83CDCF746DD4}"/>
          </ac:spMkLst>
        </pc:spChg>
      </pc:sldChg>
      <pc:sldChg chg="modSp add mod ord modAnim">
        <pc:chgData name="Chris Speller" userId="0a97f007-b978-4543-a8a0-9ee0abccdf0a" providerId="ADAL" clId="{221B2FE5-B0DD-4C49-A6BC-EB5E92A971A0}" dt="2021-01-23T14:33:23.835" v="35856" actId="20577"/>
        <pc:sldMkLst>
          <pc:docMk/>
          <pc:sldMk cId="149126337" sldId="5243"/>
        </pc:sldMkLst>
        <pc:spChg chg="mod">
          <ac:chgData name="Chris Speller" userId="0a97f007-b978-4543-a8a0-9ee0abccdf0a" providerId="ADAL" clId="{221B2FE5-B0DD-4C49-A6BC-EB5E92A971A0}" dt="2021-01-23T14:33:23.835" v="35856" actId="20577"/>
          <ac:spMkLst>
            <pc:docMk/>
            <pc:sldMk cId="149126337" sldId="524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0:24.788" v="35620" actId="20577"/>
          <ac:spMkLst>
            <pc:docMk/>
            <pc:sldMk cId="149126337" sldId="524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1:51.807" v="35783" actId="20577"/>
          <ac:spMkLst>
            <pc:docMk/>
            <pc:sldMk cId="149126337" sldId="5243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925873783" sldId="5243"/>
        </pc:sldMkLst>
      </pc:sldChg>
      <pc:sldChg chg="modSp add mod ord modAnim">
        <pc:chgData name="Chris Speller" userId="0a97f007-b978-4543-a8a0-9ee0abccdf0a" providerId="ADAL" clId="{221B2FE5-B0DD-4C49-A6BC-EB5E92A971A0}" dt="2021-01-23T15:13:25.026" v="36865" actId="6549"/>
        <pc:sldMkLst>
          <pc:docMk/>
          <pc:sldMk cId="571860821" sldId="5244"/>
        </pc:sldMkLst>
        <pc:spChg chg="mod">
          <ac:chgData name="Chris Speller" userId="0a97f007-b978-4543-a8a0-9ee0abccdf0a" providerId="ADAL" clId="{221B2FE5-B0DD-4C49-A6BC-EB5E92A971A0}" dt="2021-01-23T15:04:25.720" v="36403" actId="20577"/>
          <ac:spMkLst>
            <pc:docMk/>
            <pc:sldMk cId="571860821" sldId="52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4:52.558" v="36418" actId="20577"/>
          <ac:spMkLst>
            <pc:docMk/>
            <pc:sldMk cId="571860821" sldId="52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25.026" v="36865" actId="6549"/>
          <ac:spMkLst>
            <pc:docMk/>
            <pc:sldMk cId="571860821" sldId="5244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301093676" sldId="5244"/>
        </pc:sldMkLst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6184488" sldId="5245"/>
        </pc:sldMkLst>
      </pc:sldChg>
      <pc:sldChg chg="add del ord">
        <pc:chgData name="Chris Speller" userId="0a97f007-b978-4543-a8a0-9ee0abccdf0a" providerId="ADAL" clId="{221B2FE5-B0DD-4C49-A6BC-EB5E92A971A0}" dt="2021-01-23T15:13:49.243" v="36869" actId="47"/>
        <pc:sldMkLst>
          <pc:docMk/>
          <pc:sldMk cId="1010604425" sldId="5245"/>
        </pc:sldMkLst>
      </pc:sldChg>
      <pc:sldChg chg="modSp add mod ord modAnim">
        <pc:chgData name="Chris Speller" userId="0a97f007-b978-4543-a8a0-9ee0abccdf0a" providerId="ADAL" clId="{221B2FE5-B0DD-4C49-A6BC-EB5E92A971A0}" dt="2021-01-23T15:18:10.808" v="37096" actId="20577"/>
        <pc:sldMkLst>
          <pc:docMk/>
          <pc:sldMk cId="2771996541" sldId="5246"/>
        </pc:sldMkLst>
        <pc:spChg chg="mod">
          <ac:chgData name="Chris Speller" userId="0a97f007-b978-4543-a8a0-9ee0abccdf0a" providerId="ADAL" clId="{221B2FE5-B0DD-4C49-A6BC-EB5E92A971A0}" dt="2021-01-23T15:16:01.944" v="36933"/>
          <ac:spMkLst>
            <pc:docMk/>
            <pc:sldMk cId="2771996541" sldId="52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7:19.568" v="36982" actId="20577"/>
          <ac:spMkLst>
            <pc:docMk/>
            <pc:sldMk cId="2771996541" sldId="52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8:10.808" v="37096" actId="20577"/>
          <ac:spMkLst>
            <pc:docMk/>
            <pc:sldMk cId="2771996541" sldId="5246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4217133345" sldId="5246"/>
        </pc:sldMkLst>
      </pc:sldChg>
      <pc:sldChg chg="modSp add mod ord modAnim">
        <pc:chgData name="Chris Speller" userId="0a97f007-b978-4543-a8a0-9ee0abccdf0a" providerId="ADAL" clId="{221B2FE5-B0DD-4C49-A6BC-EB5E92A971A0}" dt="2021-01-23T13:20:28.140" v="33925" actId="6549"/>
        <pc:sldMkLst>
          <pc:docMk/>
          <pc:sldMk cId="1235544859" sldId="5247"/>
        </pc:sldMkLst>
        <pc:spChg chg="mod">
          <ac:chgData name="Chris Speller" userId="0a97f007-b978-4543-a8a0-9ee0abccdf0a" providerId="ADAL" clId="{221B2FE5-B0DD-4C49-A6BC-EB5E92A971A0}" dt="2021-01-23T13:11:41.433" v="33706"/>
          <ac:spMkLst>
            <pc:docMk/>
            <pc:sldMk cId="1235544859" sldId="52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9:54.388" v="33394" actId="6549"/>
          <ac:spMkLst>
            <pc:docMk/>
            <pc:sldMk cId="1235544859" sldId="52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0:28.140" v="33925" actId="6549"/>
          <ac:spMkLst>
            <pc:docMk/>
            <pc:sldMk cId="1235544859" sldId="5247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3T13:31:24.221" v="34428" actId="47"/>
        <pc:sldMkLst>
          <pc:docMk/>
          <pc:sldMk cId="1307101690" sldId="5248"/>
        </pc:sldMkLst>
      </pc:sldChg>
      <pc:sldChg chg="modSp add mod modAnim">
        <pc:chgData name="Chris Speller" userId="0a97f007-b978-4543-a8a0-9ee0abccdf0a" providerId="ADAL" clId="{221B2FE5-B0DD-4C49-A6BC-EB5E92A971A0}" dt="2021-01-23T13:35:32.817" v="34591"/>
        <pc:sldMkLst>
          <pc:docMk/>
          <pc:sldMk cId="2526942560" sldId="5249"/>
        </pc:sldMkLst>
        <pc:spChg chg="mod">
          <ac:chgData name="Chris Speller" userId="0a97f007-b978-4543-a8a0-9ee0abccdf0a" providerId="ADAL" clId="{221B2FE5-B0DD-4C49-A6BC-EB5E92A971A0}" dt="2021-01-23T13:32:48.036" v="34476" actId="404"/>
          <ac:spMkLst>
            <pc:docMk/>
            <pc:sldMk cId="2526942560" sldId="52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2:49.591" v="34477" actId="404"/>
          <ac:spMkLst>
            <pc:docMk/>
            <pc:sldMk cId="2526942560" sldId="524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5:32.817" v="34591"/>
          <ac:spMkLst>
            <pc:docMk/>
            <pc:sldMk cId="2526942560" sldId="524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3:42:14.844" v="34740" actId="1076"/>
        <pc:sldMkLst>
          <pc:docMk/>
          <pc:sldMk cId="1072742601" sldId="5250"/>
        </pc:sldMkLst>
        <pc:spChg chg="mod">
          <ac:chgData name="Chris Speller" userId="0a97f007-b978-4543-a8a0-9ee0abccdf0a" providerId="ADAL" clId="{221B2FE5-B0DD-4C49-A6BC-EB5E92A971A0}" dt="2021-01-23T13:42:10.314" v="34738" actId="404"/>
          <ac:spMkLst>
            <pc:docMk/>
            <pc:sldMk cId="1072742601" sldId="52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1.802" v="34739" actId="404"/>
          <ac:spMkLst>
            <pc:docMk/>
            <pc:sldMk cId="1072742601" sldId="52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4.844" v="34740" actId="1076"/>
          <ac:spMkLst>
            <pc:docMk/>
            <pc:sldMk cId="1072742601" sldId="5250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3:49:05.338" v="35041" actId="20577"/>
        <pc:sldMkLst>
          <pc:docMk/>
          <pc:sldMk cId="226581540" sldId="5251"/>
        </pc:sldMkLst>
        <pc:spChg chg="mod">
          <ac:chgData name="Chris Speller" userId="0a97f007-b978-4543-a8a0-9ee0abccdf0a" providerId="ADAL" clId="{221B2FE5-B0DD-4C49-A6BC-EB5E92A971A0}" dt="2021-01-23T13:46:53.163" v="34989" actId="20577"/>
          <ac:spMkLst>
            <pc:docMk/>
            <pc:sldMk cId="226581540" sldId="52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7:28.604" v="35001" actId="20577"/>
          <ac:spMkLst>
            <pc:docMk/>
            <pc:sldMk cId="226581540" sldId="52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9:05.338" v="35041" actId="20577"/>
          <ac:spMkLst>
            <pc:docMk/>
            <pc:sldMk cId="226581540" sldId="5251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4:05:04.213" v="35068" actId="6549"/>
        <pc:sldMkLst>
          <pc:docMk/>
          <pc:sldMk cId="2614320509" sldId="5252"/>
        </pc:sldMkLst>
        <pc:spChg chg="mod">
          <ac:chgData name="Chris Speller" userId="0a97f007-b978-4543-a8a0-9ee0abccdf0a" providerId="ADAL" clId="{221B2FE5-B0DD-4C49-A6BC-EB5E92A971A0}" dt="2021-01-23T14:04:41.974" v="35049"/>
          <ac:spMkLst>
            <pc:docMk/>
            <pc:sldMk cId="2614320509" sldId="52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4:47.069" v="35052"/>
          <ac:spMkLst>
            <pc:docMk/>
            <pc:sldMk cId="2614320509" sldId="5252"/>
            <ac:spMk id="11" creationId="{00000000-0000-0000-0000-000000000000}"/>
          </ac:spMkLst>
        </pc:spChg>
        <pc:spChg chg="add del">
          <ac:chgData name="Chris Speller" userId="0a97f007-b978-4543-a8a0-9ee0abccdf0a" providerId="ADAL" clId="{221B2FE5-B0DD-4C49-A6BC-EB5E92A971A0}" dt="2021-01-23T14:04:46.221" v="35051" actId="22"/>
          <ac:spMkLst>
            <pc:docMk/>
            <pc:sldMk cId="2614320509" sldId="5252"/>
            <ac:spMk id="12" creationId="{7ACACE45-E808-4065-B7D2-B4A29C6C8B61}"/>
          </ac:spMkLst>
        </pc:spChg>
        <pc:spChg chg="mod">
          <ac:chgData name="Chris Speller" userId="0a97f007-b978-4543-a8a0-9ee0abccdf0a" providerId="ADAL" clId="{221B2FE5-B0DD-4C49-A6BC-EB5E92A971A0}" dt="2021-01-23T14:05:04.213" v="35068" actId="6549"/>
          <ac:spMkLst>
            <pc:docMk/>
            <pc:sldMk cId="2614320509" sldId="525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05:54.125" v="35086" actId="6549"/>
        <pc:sldMkLst>
          <pc:docMk/>
          <pc:sldMk cId="676689463" sldId="5253"/>
        </pc:sldMkLst>
        <pc:spChg chg="mod">
          <ac:chgData name="Chris Speller" userId="0a97f007-b978-4543-a8a0-9ee0abccdf0a" providerId="ADAL" clId="{221B2FE5-B0DD-4C49-A6BC-EB5E92A971A0}" dt="2021-01-23T14:05:37.949" v="35071"/>
          <ac:spMkLst>
            <pc:docMk/>
            <pc:sldMk cId="676689463" sldId="52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41.523" v="35072"/>
          <ac:spMkLst>
            <pc:docMk/>
            <pc:sldMk cId="676689463" sldId="52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54.125" v="35086" actId="6549"/>
          <ac:spMkLst>
            <pc:docMk/>
            <pc:sldMk cId="676689463" sldId="525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4:14:44.399" v="35426" actId="20577"/>
        <pc:sldMkLst>
          <pc:docMk/>
          <pc:sldMk cId="1771600263" sldId="5254"/>
        </pc:sldMkLst>
        <pc:spChg chg="mod">
          <ac:chgData name="Chris Speller" userId="0a97f007-b978-4543-a8a0-9ee0abccdf0a" providerId="ADAL" clId="{221B2FE5-B0DD-4C49-A6BC-EB5E92A971A0}" dt="2021-01-23T14:13:24.988" v="35388" actId="20577"/>
          <ac:spMkLst>
            <pc:docMk/>
            <pc:sldMk cId="1771600263" sldId="52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27.644" v="35392" actId="20577"/>
          <ac:spMkLst>
            <pc:docMk/>
            <pc:sldMk cId="1771600263" sldId="52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4.399" v="35426" actId="20577"/>
          <ac:spMkLst>
            <pc:docMk/>
            <pc:sldMk cId="1771600263" sldId="525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4:42.309" v="35425" actId="20577"/>
        <pc:sldMkLst>
          <pc:docMk/>
          <pc:sldMk cId="763238542" sldId="5255"/>
        </pc:sldMkLst>
        <pc:spChg chg="mod">
          <ac:chgData name="Chris Speller" userId="0a97f007-b978-4543-a8a0-9ee0abccdf0a" providerId="ADAL" clId="{221B2FE5-B0DD-4C49-A6BC-EB5E92A971A0}" dt="2021-01-23T14:13:31.399" v="35396" actId="20577"/>
          <ac:spMkLst>
            <pc:docMk/>
            <pc:sldMk cId="763238542" sldId="52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36.493" v="35401" actId="20577"/>
          <ac:spMkLst>
            <pc:docMk/>
            <pc:sldMk cId="763238542" sldId="52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2.309" v="35425" actId="20577"/>
          <ac:spMkLst>
            <pc:docMk/>
            <pc:sldMk cId="763238542" sldId="525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5:52.843" v="35458" actId="20577"/>
        <pc:sldMkLst>
          <pc:docMk/>
          <pc:sldMk cId="616794047" sldId="5256"/>
        </pc:sldMkLst>
        <pc:spChg chg="mod">
          <ac:chgData name="Chris Speller" userId="0a97f007-b978-4543-a8a0-9ee0abccdf0a" providerId="ADAL" clId="{221B2FE5-B0DD-4C49-A6BC-EB5E92A971A0}" dt="2021-01-23T14:13:48.420" v="35402" actId="20577"/>
          <ac:spMkLst>
            <pc:docMk/>
            <pc:sldMk cId="616794047" sldId="52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19.365" v="35418" actId="20577"/>
          <ac:spMkLst>
            <pc:docMk/>
            <pc:sldMk cId="616794047" sldId="52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5:52.843" v="35458" actId="20577"/>
          <ac:spMkLst>
            <pc:docMk/>
            <pc:sldMk cId="616794047" sldId="525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2:16.505" v="35334" actId="1076"/>
        <pc:sldMkLst>
          <pc:docMk/>
          <pc:sldMk cId="1861168760" sldId="5257"/>
        </pc:sldMkLst>
        <pc:spChg chg="mod">
          <ac:chgData name="Chris Speller" userId="0a97f007-b978-4543-a8a0-9ee0abccdf0a" providerId="ADAL" clId="{221B2FE5-B0DD-4C49-A6BC-EB5E92A971A0}" dt="2021-01-23T14:12:12.668" v="35332" actId="404"/>
          <ac:spMkLst>
            <pc:docMk/>
            <pc:sldMk cId="1861168760" sldId="52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3.948" v="35333" actId="404"/>
          <ac:spMkLst>
            <pc:docMk/>
            <pc:sldMk cId="1861168760" sldId="52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6.505" v="35334" actId="1076"/>
          <ac:spMkLst>
            <pc:docMk/>
            <pc:sldMk cId="1861168760" sldId="525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08:51.003" v="36676" actId="20577"/>
        <pc:sldMkLst>
          <pc:docMk/>
          <pc:sldMk cId="2295378947" sldId="5258"/>
        </pc:sldMkLst>
        <pc:spChg chg="mod">
          <ac:chgData name="Chris Speller" userId="0a97f007-b978-4543-a8a0-9ee0abccdf0a" providerId="ADAL" clId="{221B2FE5-B0DD-4C49-A6BC-EB5E92A971A0}" dt="2021-01-23T15:08:48.079" v="36673" actId="20577"/>
          <ac:spMkLst>
            <pc:docMk/>
            <pc:sldMk cId="2295378947" sldId="52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8:51.003" v="36676" actId="20577"/>
          <ac:spMkLst>
            <pc:docMk/>
            <pc:sldMk cId="2295378947" sldId="52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3:04.590" v="36320" actId="1076"/>
          <ac:spMkLst>
            <pc:docMk/>
            <pc:sldMk cId="2295378947" sldId="525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13:37.595" v="36868" actId="1076"/>
        <pc:sldMkLst>
          <pc:docMk/>
          <pc:sldMk cId="747702534" sldId="5259"/>
        </pc:sldMkLst>
        <pc:spChg chg="mod">
          <ac:chgData name="Chris Speller" userId="0a97f007-b978-4543-a8a0-9ee0abccdf0a" providerId="ADAL" clId="{221B2FE5-B0DD-4C49-A6BC-EB5E92A971A0}" dt="2021-01-23T15:13:31.720" v="36866" actId="404"/>
          <ac:spMkLst>
            <pc:docMk/>
            <pc:sldMk cId="747702534" sldId="52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3.438" v="36867" actId="404"/>
          <ac:spMkLst>
            <pc:docMk/>
            <pc:sldMk cId="747702534" sldId="52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7.595" v="36868" actId="1076"/>
          <ac:spMkLst>
            <pc:docMk/>
            <pc:sldMk cId="747702534" sldId="525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3:34.579" v="37402" actId="20577"/>
        <pc:sldMkLst>
          <pc:docMk/>
          <pc:sldMk cId="2583270234" sldId="5260"/>
        </pc:sldMkLst>
        <pc:spChg chg="mod">
          <ac:chgData name="Chris Speller" userId="0a97f007-b978-4543-a8a0-9ee0abccdf0a" providerId="ADAL" clId="{221B2FE5-B0DD-4C49-A6BC-EB5E92A971A0}" dt="2021-01-23T15:23:25.230" v="37399" actId="404"/>
          <ac:spMkLst>
            <pc:docMk/>
            <pc:sldMk cId="2583270234" sldId="52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26.906" v="37400" actId="404"/>
          <ac:spMkLst>
            <pc:docMk/>
            <pc:sldMk cId="2583270234" sldId="526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34.579" v="37402" actId="20577"/>
          <ac:spMkLst>
            <pc:docMk/>
            <pc:sldMk cId="2583270234" sldId="526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8:32.660" v="37592" actId="6549"/>
        <pc:sldMkLst>
          <pc:docMk/>
          <pc:sldMk cId="3903882344" sldId="5261"/>
        </pc:sldMkLst>
        <pc:spChg chg="mod">
          <ac:chgData name="Chris Speller" userId="0a97f007-b978-4543-a8a0-9ee0abccdf0a" providerId="ADAL" clId="{221B2FE5-B0DD-4C49-A6BC-EB5E92A971A0}" dt="2021-01-23T15:27:45.498" v="37559" actId="20577"/>
          <ac:spMkLst>
            <pc:docMk/>
            <pc:sldMk cId="3903882344" sldId="52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7:37.240" v="37558"/>
          <ac:spMkLst>
            <pc:docMk/>
            <pc:sldMk cId="3903882344" sldId="526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8:32.660" v="37592" actId="6549"/>
          <ac:spMkLst>
            <pc:docMk/>
            <pc:sldMk cId="3903882344" sldId="5261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7:11.887" v="37539" actId="20577"/>
        <pc:sldMkLst>
          <pc:docMk/>
          <pc:sldMk cId="2263123431" sldId="5262"/>
        </pc:sldMkLst>
        <pc:spChg chg="mod">
          <ac:chgData name="Chris Speller" userId="0a97f007-b978-4543-a8a0-9ee0abccdf0a" providerId="ADAL" clId="{221B2FE5-B0DD-4C49-A6BC-EB5E92A971A0}" dt="2021-01-23T15:27:11.887" v="37539" actId="20577"/>
          <ac:spMkLst>
            <pc:docMk/>
            <pc:sldMk cId="2263123431" sldId="52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4:21.350" v="37405" actId="20577"/>
          <ac:spMkLst>
            <pc:docMk/>
            <pc:sldMk cId="2263123431" sldId="52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5:47.825" v="37523" actId="20577"/>
          <ac:spMkLst>
            <pc:docMk/>
            <pc:sldMk cId="2263123431" sldId="526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9:38.302" v="37599" actId="403"/>
        <pc:sldMkLst>
          <pc:docMk/>
          <pc:sldMk cId="1569536909" sldId="5263"/>
        </pc:sldMkLst>
        <pc:spChg chg="mod">
          <ac:chgData name="Chris Speller" userId="0a97f007-b978-4543-a8a0-9ee0abccdf0a" providerId="ADAL" clId="{221B2FE5-B0DD-4C49-A6BC-EB5E92A971A0}" dt="2021-01-23T15:29:26.801" v="37594"/>
          <ac:spMkLst>
            <pc:docMk/>
            <pc:sldMk cId="1569536909" sldId="52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29.595" v="37595"/>
          <ac:spMkLst>
            <pc:docMk/>
            <pc:sldMk cId="1569536909" sldId="52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38.302" v="37599" actId="403"/>
          <ac:spMkLst>
            <pc:docMk/>
            <pc:sldMk cId="1569536909" sldId="526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5:46.012" v="37822" actId="20577"/>
        <pc:sldMkLst>
          <pc:docMk/>
          <pc:sldMk cId="2986207525" sldId="5264"/>
        </pc:sldMkLst>
        <pc:spChg chg="mod">
          <ac:chgData name="Chris Speller" userId="0a97f007-b978-4543-a8a0-9ee0abccdf0a" providerId="ADAL" clId="{221B2FE5-B0DD-4C49-A6BC-EB5E92A971A0}" dt="2021-01-23T15:31:10.229" v="37619" actId="20577"/>
          <ac:spMkLst>
            <pc:docMk/>
            <pc:sldMk cId="2986207525" sldId="52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1:54.424" v="37628" actId="20577"/>
          <ac:spMkLst>
            <pc:docMk/>
            <pc:sldMk cId="2986207525" sldId="52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5:46.012" v="37822" actId="20577"/>
          <ac:spMkLst>
            <pc:docMk/>
            <pc:sldMk cId="2986207525" sldId="52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7:48.377" v="37851" actId="20577"/>
        <pc:sldMkLst>
          <pc:docMk/>
          <pc:sldMk cId="2545456311" sldId="5265"/>
        </pc:sldMkLst>
        <pc:spChg chg="mod">
          <ac:chgData name="Chris Speller" userId="0a97f007-b978-4543-a8a0-9ee0abccdf0a" providerId="ADAL" clId="{221B2FE5-B0DD-4C49-A6BC-EB5E92A971A0}" dt="2021-01-23T15:37:25.755" v="37827" actId="20577"/>
          <ac:spMkLst>
            <pc:docMk/>
            <pc:sldMk cId="2545456311" sldId="52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29.069" v="37831" actId="20577"/>
          <ac:spMkLst>
            <pc:docMk/>
            <pc:sldMk cId="2545456311" sldId="52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48.377" v="37851" actId="20577"/>
          <ac:spMkLst>
            <pc:docMk/>
            <pc:sldMk cId="2545456311" sldId="5265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6:44:45.293" v="39381" actId="6549"/>
        <pc:sldMkLst>
          <pc:docMk/>
          <pc:sldMk cId="957134105" sldId="5266"/>
        </pc:sldMkLst>
        <pc:spChg chg="mod">
          <ac:chgData name="Chris Speller" userId="0a97f007-b978-4543-a8a0-9ee0abccdf0a" providerId="ADAL" clId="{221B2FE5-B0DD-4C49-A6BC-EB5E92A971A0}" dt="2021-01-23T16:44:16.740" v="39352" actId="20577"/>
          <ac:spMkLst>
            <pc:docMk/>
            <pc:sldMk cId="957134105" sldId="52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5.293" v="39381" actId="6549"/>
          <ac:spMkLst>
            <pc:docMk/>
            <pc:sldMk cId="957134105" sldId="52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2.971" v="39378" actId="1076"/>
          <ac:spMkLst>
            <pc:docMk/>
            <pc:sldMk cId="957134105" sldId="52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6:36:32.012" v="38622" actId="478"/>
          <ac:picMkLst>
            <pc:docMk/>
            <pc:sldMk cId="957134105" sldId="5266"/>
            <ac:picMk id="3" creationId="{3A44200A-5B82-4E40-A2F7-30B5DBDA92B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3T17:43:47.677" v="40221" actId="478"/>
        <pc:sldMkLst>
          <pc:docMk/>
          <pc:sldMk cId="192153122" sldId="5267"/>
        </pc:sldMkLst>
        <pc:spChg chg="mod">
          <ac:chgData name="Chris Speller" userId="0a97f007-b978-4543-a8a0-9ee0abccdf0a" providerId="ADAL" clId="{221B2FE5-B0DD-4C49-A6BC-EB5E92A971A0}" dt="2021-01-23T17:39:31.341" v="39771" actId="20577"/>
          <ac:spMkLst>
            <pc:docMk/>
            <pc:sldMk cId="192153122" sldId="52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24.536" v="40067" actId="20577"/>
          <ac:spMkLst>
            <pc:docMk/>
            <pc:sldMk cId="192153122" sldId="52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46.049" v="40219" actId="20577"/>
          <ac:spMkLst>
            <pc:docMk/>
            <pc:sldMk cId="192153122" sldId="526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43:26.689" v="40068" actId="478"/>
          <ac:picMkLst>
            <pc:docMk/>
            <pc:sldMk cId="192153122" sldId="5267"/>
            <ac:picMk id="3" creationId="{03726CBD-BF6B-48F4-B54B-64DAA263C032}"/>
          </ac:picMkLst>
        </pc:picChg>
        <pc:picChg chg="add del mod">
          <ac:chgData name="Chris Speller" userId="0a97f007-b978-4543-a8a0-9ee0abccdf0a" providerId="ADAL" clId="{221B2FE5-B0DD-4C49-A6BC-EB5E92A971A0}" dt="2021-01-23T17:43:47.677" v="40221" actId="478"/>
          <ac:picMkLst>
            <pc:docMk/>
            <pc:sldMk cId="192153122" sldId="5267"/>
            <ac:picMk id="7" creationId="{B2DE98B6-EF11-43C8-BA68-D667102C392C}"/>
          </ac:picMkLst>
        </pc:picChg>
        <pc:picChg chg="add del mod">
          <ac:chgData name="Chris Speller" userId="0a97f007-b978-4543-a8a0-9ee0abccdf0a" providerId="ADAL" clId="{221B2FE5-B0DD-4C49-A6BC-EB5E92A971A0}" dt="2021-01-23T17:43:04.508" v="39985" actId="478"/>
          <ac:picMkLst>
            <pc:docMk/>
            <pc:sldMk cId="192153122" sldId="5267"/>
            <ac:picMk id="13" creationId="{BFC03915-E908-451F-9E4D-244BD5762002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3T17:52:10.454" v="40543" actId="20577"/>
        <pc:sldMkLst>
          <pc:docMk/>
          <pc:sldMk cId="3167248245" sldId="5268"/>
        </pc:sldMkLst>
        <pc:spChg chg="mod">
          <ac:chgData name="Chris Speller" userId="0a97f007-b978-4543-a8a0-9ee0abccdf0a" providerId="ADAL" clId="{221B2FE5-B0DD-4C49-A6BC-EB5E92A971A0}" dt="2021-01-23T17:52:10.454" v="40543" actId="20577"/>
          <ac:spMkLst>
            <pc:docMk/>
            <pc:sldMk cId="3167248245" sldId="52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0:15.005" v="40394"/>
          <ac:spMkLst>
            <pc:docMk/>
            <pc:sldMk cId="3167248245" sldId="52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1:42.609" v="40521" actId="20577"/>
          <ac:spMkLst>
            <pc:docMk/>
            <pc:sldMk cId="3167248245" sldId="526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51:05.102" v="40462" actId="478"/>
          <ac:picMkLst>
            <pc:docMk/>
            <pc:sldMk cId="3167248245" sldId="5268"/>
            <ac:picMk id="3" creationId="{1B6BD130-00A8-43E2-B7BC-3195A01EEE4E}"/>
          </ac:picMkLst>
        </pc:picChg>
        <pc:picChg chg="add del mod">
          <ac:chgData name="Chris Speller" userId="0a97f007-b978-4543-a8a0-9ee0abccdf0a" providerId="ADAL" clId="{221B2FE5-B0DD-4C49-A6BC-EB5E92A971A0}" dt="2021-01-23T17:51:46.014" v="40522" actId="478"/>
          <ac:picMkLst>
            <pc:docMk/>
            <pc:sldMk cId="3167248245" sldId="5268"/>
            <ac:picMk id="7" creationId="{AAEBF2CA-EB1C-4FA6-97DE-3BC9E504A9A6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3T18:02:22.082" v="40810" actId="20577"/>
        <pc:sldMkLst>
          <pc:docMk/>
          <pc:sldMk cId="2168146869" sldId="5269"/>
        </pc:sldMkLst>
        <pc:spChg chg="mod">
          <ac:chgData name="Chris Speller" userId="0a97f007-b978-4543-a8a0-9ee0abccdf0a" providerId="ADAL" clId="{221B2FE5-B0DD-4C49-A6BC-EB5E92A971A0}" dt="2021-01-23T17:56:52.518" v="40637" actId="20577"/>
          <ac:spMkLst>
            <pc:docMk/>
            <pc:sldMk cId="2168146869" sldId="52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6:55.083" v="40638" actId="20577"/>
          <ac:spMkLst>
            <pc:docMk/>
            <pc:sldMk cId="2168146869" sldId="52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2:22.082" v="40810" actId="20577"/>
          <ac:spMkLst>
            <pc:docMk/>
            <pc:sldMk cId="2168146869" sldId="5269"/>
            <ac:spMk id="14" creationId="{005896CF-8919-4782-AB24-83CDCF746DD4}"/>
          </ac:spMkLst>
        </pc:spChg>
        <pc:picChg chg="add mod modCrop">
          <ac:chgData name="Chris Speller" userId="0a97f007-b978-4543-a8a0-9ee0abccdf0a" providerId="ADAL" clId="{221B2FE5-B0DD-4C49-A6BC-EB5E92A971A0}" dt="2021-01-23T17:55:06.733" v="40595" actId="1076"/>
          <ac:picMkLst>
            <pc:docMk/>
            <pc:sldMk cId="2168146869" sldId="5269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6:25.483" v="40602" actId="1076"/>
          <ac:picMkLst>
            <pc:docMk/>
            <pc:sldMk cId="2168146869" sldId="5269"/>
            <ac:picMk id="7" creationId="{5BB426F0-C85B-4F11-9A66-096C6083A62B}"/>
          </ac:picMkLst>
        </pc:picChg>
      </pc:sldChg>
      <pc:sldChg chg="delSp modSp add mod delAnim modAnim">
        <pc:chgData name="Chris Speller" userId="0a97f007-b978-4543-a8a0-9ee0abccdf0a" providerId="ADAL" clId="{221B2FE5-B0DD-4C49-A6BC-EB5E92A971A0}" dt="2021-01-23T17:57:45.506" v="40687" actId="20577"/>
        <pc:sldMkLst>
          <pc:docMk/>
          <pc:sldMk cId="2594175217" sldId="5270"/>
        </pc:sldMkLst>
        <pc:spChg chg="mod">
          <ac:chgData name="Chris Speller" userId="0a97f007-b978-4543-a8a0-9ee0abccdf0a" providerId="ADAL" clId="{221B2FE5-B0DD-4C49-A6BC-EB5E92A971A0}" dt="2021-01-23T17:57:45.506" v="40687" actId="20577"/>
          <ac:spMkLst>
            <pc:docMk/>
            <pc:sldMk cId="2594175217" sldId="52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19.578" v="40655"/>
          <ac:spMkLst>
            <pc:docMk/>
            <pc:sldMk cId="2594175217" sldId="52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32.970" v="40676" actId="122"/>
          <ac:spMkLst>
            <pc:docMk/>
            <pc:sldMk cId="2594175217" sldId="527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6:29.025" v="40605" actId="478"/>
          <ac:picMkLst>
            <pc:docMk/>
            <pc:sldMk cId="2594175217" sldId="5270"/>
            <ac:picMk id="3" creationId="{85356F8D-833C-4247-B5A1-920888F3E8CB}"/>
          </ac:picMkLst>
        </pc:picChg>
        <pc:picChg chg="del">
          <ac:chgData name="Chris Speller" userId="0a97f007-b978-4543-a8a0-9ee0abccdf0a" providerId="ADAL" clId="{221B2FE5-B0DD-4C49-A6BC-EB5E92A971A0}" dt="2021-01-23T17:56:28.401" v="40604" actId="478"/>
          <ac:picMkLst>
            <pc:docMk/>
            <pc:sldMk cId="2594175217" sldId="5270"/>
            <ac:picMk id="7" creationId="{5BB426F0-C85B-4F11-9A66-096C6083A62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3T18:00:14.893" v="40710" actId="1076"/>
        <pc:sldMkLst>
          <pc:docMk/>
          <pc:sldMk cId="2854695216" sldId="5271"/>
        </pc:sldMkLst>
        <pc:spChg chg="mod">
          <ac:chgData name="Chris Speller" userId="0a97f007-b978-4543-a8a0-9ee0abccdf0a" providerId="ADAL" clId="{221B2FE5-B0DD-4C49-A6BC-EB5E92A971A0}" dt="2021-01-23T17:58:24.844" v="40698" actId="207"/>
          <ac:spMkLst>
            <pc:docMk/>
            <pc:sldMk cId="2854695216" sldId="527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8:02.472" v="40690" actId="478"/>
          <ac:picMkLst>
            <pc:docMk/>
            <pc:sldMk cId="2854695216" sldId="5271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9:15.551" v="40702" actId="1076"/>
          <ac:picMkLst>
            <pc:docMk/>
            <pc:sldMk cId="2854695216" sldId="5271"/>
            <ac:picMk id="6" creationId="{F00EAF12-7669-4064-98A3-E112BAFB1E0E}"/>
          </ac:picMkLst>
        </pc:picChg>
        <pc:picChg chg="del">
          <ac:chgData name="Chris Speller" userId="0a97f007-b978-4543-a8a0-9ee0abccdf0a" providerId="ADAL" clId="{221B2FE5-B0DD-4C49-A6BC-EB5E92A971A0}" dt="2021-01-23T17:58:02.149" v="40689" actId="478"/>
          <ac:picMkLst>
            <pc:docMk/>
            <pc:sldMk cId="2854695216" sldId="5271"/>
            <ac:picMk id="7" creationId="{5BB426F0-C85B-4F11-9A66-096C6083A62B}"/>
          </ac:picMkLst>
        </pc:picChg>
        <pc:picChg chg="add mod">
          <ac:chgData name="Chris Speller" userId="0a97f007-b978-4543-a8a0-9ee0abccdf0a" providerId="ADAL" clId="{221B2FE5-B0DD-4C49-A6BC-EB5E92A971A0}" dt="2021-01-23T18:00:14.893" v="40710" actId="1076"/>
          <ac:picMkLst>
            <pc:docMk/>
            <pc:sldMk cId="2854695216" sldId="5271"/>
            <ac:picMk id="13" creationId="{8FBA6028-2407-4F08-A6C2-A610145A155B}"/>
          </ac:picMkLst>
        </pc:picChg>
      </pc:sldChg>
      <pc:sldChg chg="modSp add mod">
        <pc:chgData name="Chris Speller" userId="0a97f007-b978-4543-a8a0-9ee0abccdf0a" providerId="ADAL" clId="{221B2FE5-B0DD-4C49-A6BC-EB5E92A971A0}" dt="2021-01-23T18:01:51.674" v="40786" actId="20577"/>
        <pc:sldMkLst>
          <pc:docMk/>
          <pc:sldMk cId="1371533302" sldId="5272"/>
        </pc:sldMkLst>
        <pc:spChg chg="mod">
          <ac:chgData name="Chris Speller" userId="0a97f007-b978-4543-a8a0-9ee0abccdf0a" providerId="ADAL" clId="{221B2FE5-B0DD-4C49-A6BC-EB5E92A971A0}" dt="2021-01-23T18:01:35.829" v="40743" actId="20577"/>
          <ac:spMkLst>
            <pc:docMk/>
            <pc:sldMk cId="1371533302" sldId="52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39.592" v="40755" actId="20577"/>
          <ac:spMkLst>
            <pc:docMk/>
            <pc:sldMk cId="1371533302" sldId="52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51.674" v="40786" actId="20577"/>
          <ac:spMkLst>
            <pc:docMk/>
            <pc:sldMk cId="1371533302" sldId="52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8:15:04.468" v="40906" actId="6549"/>
        <pc:sldMkLst>
          <pc:docMk/>
          <pc:sldMk cId="3243920898" sldId="5273"/>
        </pc:sldMkLst>
        <pc:spChg chg="mod">
          <ac:chgData name="Chris Speller" userId="0a97f007-b978-4543-a8a0-9ee0abccdf0a" providerId="ADAL" clId="{221B2FE5-B0DD-4C49-A6BC-EB5E92A971A0}" dt="2021-01-23T18:15:04.468" v="40906" actId="6549"/>
          <ac:spMkLst>
            <pc:docMk/>
            <pc:sldMk cId="3243920898" sldId="52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3:22.109" v="40840"/>
          <ac:spMkLst>
            <pc:docMk/>
            <pc:sldMk cId="3243920898" sldId="52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4:15.783" v="40874" actId="20577"/>
          <ac:spMkLst>
            <pc:docMk/>
            <pc:sldMk cId="3243920898" sldId="5273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8:21:53.294" v="41321" actId="20577"/>
        <pc:sldMkLst>
          <pc:docMk/>
          <pc:sldMk cId="40865469" sldId="5274"/>
        </pc:sldMkLst>
        <pc:spChg chg="mod">
          <ac:chgData name="Chris Speller" userId="0a97f007-b978-4543-a8a0-9ee0abccdf0a" providerId="ADAL" clId="{221B2FE5-B0DD-4C49-A6BC-EB5E92A971A0}" dt="2021-01-23T18:20:36.466" v="41300" actId="113"/>
          <ac:spMkLst>
            <pc:docMk/>
            <pc:sldMk cId="40865469" sldId="52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0:39.131" v="41302"/>
          <ac:spMkLst>
            <pc:docMk/>
            <pc:sldMk cId="40865469" sldId="52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1:53.294" v="41321" actId="20577"/>
          <ac:spMkLst>
            <pc:docMk/>
            <pc:sldMk cId="40865469" sldId="527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8:17:00.588" v="41142" actId="478"/>
          <ac:picMkLst>
            <pc:docMk/>
            <pc:sldMk cId="40865469" sldId="5274"/>
            <ac:picMk id="3" creationId="{A819D3FF-3974-4250-BF4F-94E84F96E425}"/>
          </ac:picMkLst>
        </pc:picChg>
      </pc:sldChg>
      <pc:sldChg chg="add del">
        <pc:chgData name="Chris Speller" userId="0a97f007-b978-4543-a8a0-9ee0abccdf0a" providerId="ADAL" clId="{221B2FE5-B0DD-4C49-A6BC-EB5E92A971A0}" dt="2021-01-23T18:04:32.967" v="40876"/>
        <pc:sldMkLst>
          <pc:docMk/>
          <pc:sldMk cId="3075399012" sldId="5274"/>
        </pc:sldMkLst>
      </pc:sldChg>
      <pc:sldChg chg="modSp add mod modAnim">
        <pc:chgData name="Chris Speller" userId="0a97f007-b978-4543-a8a0-9ee0abccdf0a" providerId="ADAL" clId="{221B2FE5-B0DD-4C49-A6BC-EB5E92A971A0}" dt="2021-01-23T18:22:47.057" v="41345" actId="20577"/>
        <pc:sldMkLst>
          <pc:docMk/>
          <pc:sldMk cId="1002394677" sldId="5275"/>
        </pc:sldMkLst>
        <pc:spChg chg="mod">
          <ac:chgData name="Chris Speller" userId="0a97f007-b978-4543-a8a0-9ee0abccdf0a" providerId="ADAL" clId="{221B2FE5-B0DD-4C49-A6BC-EB5E92A971A0}" dt="2021-01-23T18:22:01.218" v="41322"/>
          <ac:spMkLst>
            <pc:docMk/>
            <pc:sldMk cId="1002394677" sldId="52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02.593" v="41323"/>
          <ac:spMkLst>
            <pc:docMk/>
            <pc:sldMk cId="1002394677" sldId="52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47.057" v="41345" actId="20577"/>
          <ac:spMkLst>
            <pc:docMk/>
            <pc:sldMk cId="1002394677" sldId="5275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4T09:02:19.109" v="41846" actId="1076"/>
        <pc:sldMkLst>
          <pc:docMk/>
          <pc:sldMk cId="3144907815" sldId="5276"/>
        </pc:sldMkLst>
        <pc:spChg chg="mod">
          <ac:chgData name="Chris Speller" userId="0a97f007-b978-4543-a8a0-9ee0abccdf0a" providerId="ADAL" clId="{221B2FE5-B0DD-4C49-A6BC-EB5E92A971A0}" dt="2021-01-24T09:01:55.478" v="41814" actId="20577"/>
          <ac:spMkLst>
            <pc:docMk/>
            <pc:sldMk cId="3144907815" sldId="52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1:57.332" v="41815"/>
          <ac:spMkLst>
            <pc:docMk/>
            <pc:sldMk cId="3144907815" sldId="52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2:05.663" v="41840" actId="1076"/>
          <ac:spMkLst>
            <pc:docMk/>
            <pc:sldMk cId="3144907815" sldId="5276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01:19.842" v="41769" actId="1076"/>
          <ac:picMkLst>
            <pc:docMk/>
            <pc:sldMk cId="3144907815" sldId="5276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1:43.049" v="41771" actId="1076"/>
          <ac:picMkLst>
            <pc:docMk/>
            <pc:sldMk cId="3144907815" sldId="5276"/>
            <ac:picMk id="7" creationId="{5C6DD5FA-81AD-4D6C-BAA3-2527B015C419}"/>
          </ac:picMkLst>
        </pc:picChg>
        <pc:picChg chg="add mod">
          <ac:chgData name="Chris Speller" userId="0a97f007-b978-4543-a8a0-9ee0abccdf0a" providerId="ADAL" clId="{221B2FE5-B0DD-4C49-A6BC-EB5E92A971A0}" dt="2021-01-24T09:02:19.109" v="41846" actId="1076"/>
          <ac:picMkLst>
            <pc:docMk/>
            <pc:sldMk cId="3144907815" sldId="5276"/>
            <ac:picMk id="13" creationId="{7D1B1554-7CBB-42DB-99AA-D4559475F4DA}"/>
          </ac:picMkLst>
        </pc:picChg>
      </pc:sldChg>
      <pc:sldChg chg="modSp add del">
        <pc:chgData name="Chris Speller" userId="0a97f007-b978-4543-a8a0-9ee0abccdf0a" providerId="ADAL" clId="{221B2FE5-B0DD-4C49-A6BC-EB5E92A971A0}" dt="2021-01-24T08:54:23.064" v="41354" actId="47"/>
        <pc:sldMkLst>
          <pc:docMk/>
          <pc:sldMk cId="928539152" sldId="5277"/>
        </pc:sldMkLst>
        <pc:spChg chg="mod">
          <ac:chgData name="Chris Speller" userId="0a97f007-b978-4543-a8a0-9ee0abccdf0a" providerId="ADAL" clId="{221B2FE5-B0DD-4C49-A6BC-EB5E92A971A0}" dt="2021-01-24T08:54:15.731" v="41351" actId="20577"/>
          <ac:spMkLst>
            <pc:docMk/>
            <pc:sldMk cId="928539152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6.796" v="41352" actId="20577"/>
          <ac:spMkLst>
            <pc:docMk/>
            <pc:sldMk cId="928539152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7.719" v="41353" actId="20577"/>
          <ac:spMkLst>
            <pc:docMk/>
            <pc:sldMk cId="928539152" sldId="527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08:58:37.636" v="41690" actId="20577"/>
        <pc:sldMkLst>
          <pc:docMk/>
          <pc:sldMk cId="1115538771" sldId="5277"/>
        </pc:sldMkLst>
        <pc:spChg chg="mod">
          <ac:chgData name="Chris Speller" userId="0a97f007-b978-4543-a8a0-9ee0abccdf0a" providerId="ADAL" clId="{221B2FE5-B0DD-4C49-A6BC-EB5E92A971A0}" dt="2021-01-24T08:56:50.080" v="41663" actId="20577"/>
          <ac:spMkLst>
            <pc:docMk/>
            <pc:sldMk cId="1115538771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7:06.532" v="41673" actId="20577"/>
          <ac:spMkLst>
            <pc:docMk/>
            <pc:sldMk cId="1115538771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8:37.636" v="41690" actId="20577"/>
          <ac:spMkLst>
            <pc:docMk/>
            <pc:sldMk cId="1115538771" sldId="527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8:57:09.051" v="41674" actId="478"/>
          <ac:picMkLst>
            <pc:docMk/>
            <pc:sldMk cId="1115538771" sldId="5277"/>
            <ac:picMk id="3" creationId="{4C707E2D-4F7C-42AC-B6B1-6A5436C441B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06:59.096" v="41984" actId="1076"/>
        <pc:sldMkLst>
          <pc:docMk/>
          <pc:sldMk cId="2242431712" sldId="5278"/>
        </pc:sldMkLst>
        <pc:spChg chg="mod">
          <ac:chgData name="Chris Speller" userId="0a97f007-b978-4543-a8a0-9ee0abccdf0a" providerId="ADAL" clId="{221B2FE5-B0DD-4C49-A6BC-EB5E92A971A0}" dt="2021-01-24T09:04:50.358" v="41974" actId="20577"/>
          <ac:spMkLst>
            <pc:docMk/>
            <pc:sldMk cId="2242431712" sldId="52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3:03.867" v="41879"/>
          <ac:spMkLst>
            <pc:docMk/>
            <pc:sldMk cId="2242431712" sldId="52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4:04.616" v="41944" actId="207"/>
          <ac:spMkLst>
            <pc:docMk/>
            <pc:sldMk cId="2242431712" sldId="5278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2:37.745" v="41849" actId="478"/>
          <ac:picMkLst>
            <pc:docMk/>
            <pc:sldMk cId="2242431712" sldId="5278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4:26.335" v="41948" actId="1076"/>
          <ac:picMkLst>
            <pc:docMk/>
            <pc:sldMk cId="2242431712" sldId="5278"/>
            <ac:picMk id="6" creationId="{9F53C4E1-AB5D-4A4B-8309-F956211D5E21}"/>
          </ac:picMkLst>
        </pc:picChg>
        <pc:picChg chg="del">
          <ac:chgData name="Chris Speller" userId="0a97f007-b978-4543-a8a0-9ee0abccdf0a" providerId="ADAL" clId="{221B2FE5-B0DD-4C49-A6BC-EB5E92A971A0}" dt="2021-01-24T09:02:39.151" v="41851" actId="478"/>
          <ac:picMkLst>
            <pc:docMk/>
            <pc:sldMk cId="2242431712" sldId="5278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2:38.151" v="41850" actId="478"/>
          <ac:picMkLst>
            <pc:docMk/>
            <pc:sldMk cId="2242431712" sldId="5278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6:59.096" v="41984" actId="1076"/>
          <ac:picMkLst>
            <pc:docMk/>
            <pc:sldMk cId="2242431712" sldId="5278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0:12.497" v="42069"/>
        <pc:sldMkLst>
          <pc:docMk/>
          <pc:sldMk cId="2681410376" sldId="5279"/>
        </pc:sldMkLst>
        <pc:spChg chg="mod">
          <ac:chgData name="Chris Speller" userId="0a97f007-b978-4543-a8a0-9ee0abccdf0a" providerId="ADAL" clId="{221B2FE5-B0DD-4C49-A6BC-EB5E92A971A0}" dt="2021-01-24T09:08:05.561" v="41996" actId="20577"/>
          <ac:spMkLst>
            <pc:docMk/>
            <pc:sldMk cId="2681410376" sldId="52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07.646" v="41997"/>
          <ac:spMkLst>
            <pc:docMk/>
            <pc:sldMk cId="2681410376" sldId="52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41.647" v="42052" actId="120"/>
          <ac:spMkLst>
            <pc:docMk/>
            <pc:sldMk cId="2681410376" sldId="5279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8:01.672" v="41986" actId="478"/>
          <ac:picMkLst>
            <pc:docMk/>
            <pc:sldMk cId="2681410376" sldId="5279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9:23.064" v="42057" actId="1076"/>
          <ac:picMkLst>
            <pc:docMk/>
            <pc:sldMk cId="2681410376" sldId="5279"/>
            <ac:picMk id="6" creationId="{4F19590B-C5D4-436A-AAEE-27CE481E26EF}"/>
          </ac:picMkLst>
        </pc:picChg>
        <pc:picChg chg="del">
          <ac:chgData name="Chris Speller" userId="0a97f007-b978-4543-a8a0-9ee0abccdf0a" providerId="ADAL" clId="{221B2FE5-B0DD-4C49-A6BC-EB5E92A971A0}" dt="2021-01-24T09:08:02.572" v="41988" actId="478"/>
          <ac:picMkLst>
            <pc:docMk/>
            <pc:sldMk cId="2681410376" sldId="5279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8:02.124" v="41987" actId="478"/>
          <ac:picMkLst>
            <pc:docMk/>
            <pc:sldMk cId="2681410376" sldId="5279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9:58.713" v="42062" actId="1076"/>
          <ac:picMkLst>
            <pc:docMk/>
            <pc:sldMk cId="2681410376" sldId="5279"/>
            <ac:picMk id="15" creationId="{7F5AAF5E-E437-45D6-8B59-E84799EC94AB}"/>
          </ac:picMkLst>
        </pc:picChg>
        <pc:picChg chg="add mod">
          <ac:chgData name="Chris Speller" userId="0a97f007-b978-4543-a8a0-9ee0abccdf0a" providerId="ADAL" clId="{221B2FE5-B0DD-4C49-A6BC-EB5E92A971A0}" dt="2021-01-24T09:10:08.675" v="42066" actId="1076"/>
          <ac:picMkLst>
            <pc:docMk/>
            <pc:sldMk cId="2681410376" sldId="5279"/>
            <ac:picMk id="17" creationId="{E14B28D9-D360-4217-A4E3-D249E4751AA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4:54.336" v="42163" actId="6549"/>
        <pc:sldMkLst>
          <pc:docMk/>
          <pc:sldMk cId="2039239343" sldId="5280"/>
        </pc:sldMkLst>
        <pc:spChg chg="mod">
          <ac:chgData name="Chris Speller" userId="0a97f007-b978-4543-a8a0-9ee0abccdf0a" providerId="ADAL" clId="{221B2FE5-B0DD-4C49-A6BC-EB5E92A971A0}" dt="2021-01-24T09:14:54.336" v="42163" actId="6549"/>
          <ac:spMkLst>
            <pc:docMk/>
            <pc:sldMk cId="2039239343" sldId="52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2:39.732" v="42086" actId="20577"/>
          <ac:spMkLst>
            <pc:docMk/>
            <pc:sldMk cId="2039239343" sldId="52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3:24.968" v="42118" actId="20577"/>
          <ac:spMkLst>
            <pc:docMk/>
            <pc:sldMk cId="2039239343" sldId="5280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12:48.334" v="42089" actId="1076"/>
          <ac:picMkLst>
            <pc:docMk/>
            <pc:sldMk cId="2039239343" sldId="5280"/>
            <ac:picMk id="3" creationId="{B5751D68-C3D5-4F3D-B93F-7FF6CC6E8807}"/>
          </ac:picMkLst>
        </pc:picChg>
        <pc:picChg chg="del">
          <ac:chgData name="Chris Speller" userId="0a97f007-b978-4543-a8a0-9ee0abccdf0a" providerId="ADAL" clId="{221B2FE5-B0DD-4C49-A6BC-EB5E92A971A0}" dt="2021-01-24T09:10:20.124" v="42073" actId="478"/>
          <ac:picMkLst>
            <pc:docMk/>
            <pc:sldMk cId="2039239343" sldId="5280"/>
            <ac:picMk id="6" creationId="{9F53C4E1-AB5D-4A4B-8309-F956211D5E21}"/>
          </ac:picMkLst>
        </pc:picChg>
        <pc:picChg chg="add mod">
          <ac:chgData name="Chris Speller" userId="0a97f007-b978-4543-a8a0-9ee0abccdf0a" providerId="ADAL" clId="{221B2FE5-B0DD-4C49-A6BC-EB5E92A971A0}" dt="2021-01-24T09:14:19.691" v="42124" actId="1076"/>
          <ac:picMkLst>
            <pc:docMk/>
            <pc:sldMk cId="2039239343" sldId="5280"/>
            <ac:picMk id="12" creationId="{29C92683-9202-4B3D-9748-07F7CFD71D48}"/>
          </ac:picMkLst>
        </pc:picChg>
        <pc:picChg chg="del">
          <ac:chgData name="Chris Speller" userId="0a97f007-b978-4543-a8a0-9ee0abccdf0a" providerId="ADAL" clId="{221B2FE5-B0DD-4C49-A6BC-EB5E92A971A0}" dt="2021-01-24T09:10:20.483" v="42074" actId="478"/>
          <ac:picMkLst>
            <pc:docMk/>
            <pc:sldMk cId="2039239343" sldId="5280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9:20.605" v="42240" actId="478"/>
        <pc:sldMkLst>
          <pc:docMk/>
          <pc:sldMk cId="1694618110" sldId="5281"/>
        </pc:sldMkLst>
        <pc:spChg chg="mod">
          <ac:chgData name="Chris Speller" userId="0a97f007-b978-4543-a8a0-9ee0abccdf0a" providerId="ADAL" clId="{221B2FE5-B0DD-4C49-A6BC-EB5E92A971A0}" dt="2021-01-24T09:18:31.465" v="42237" actId="20577"/>
          <ac:spMkLst>
            <pc:docMk/>
            <pc:sldMk cId="1694618110" sldId="52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5:47.344" v="42168"/>
          <ac:spMkLst>
            <pc:docMk/>
            <pc:sldMk cId="1694618110" sldId="52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6:25.665" v="42195" actId="20577"/>
          <ac:spMkLst>
            <pc:docMk/>
            <pc:sldMk cId="1694618110" sldId="528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15:48.849" v="42170" actId="478"/>
          <ac:picMkLst>
            <pc:docMk/>
            <pc:sldMk cId="1694618110" sldId="5281"/>
            <ac:picMk id="3" creationId="{B5751D68-C3D5-4F3D-B93F-7FF6CC6E8807}"/>
          </ac:picMkLst>
        </pc:picChg>
        <pc:picChg chg="add mod">
          <ac:chgData name="Chris Speller" userId="0a97f007-b978-4543-a8a0-9ee0abccdf0a" providerId="ADAL" clId="{221B2FE5-B0DD-4C49-A6BC-EB5E92A971A0}" dt="2021-01-24T09:16:15.011" v="42190" actId="1076"/>
          <ac:picMkLst>
            <pc:docMk/>
            <pc:sldMk cId="1694618110" sldId="5281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15:46.239" v="42167" actId="478"/>
          <ac:picMkLst>
            <pc:docMk/>
            <pc:sldMk cId="1694618110" sldId="5281"/>
            <ac:picMk id="12" creationId="{29C92683-9202-4B3D-9748-07F7CFD71D48}"/>
          </ac:picMkLst>
        </pc:picChg>
        <pc:picChg chg="add del">
          <ac:chgData name="Chris Speller" userId="0a97f007-b978-4543-a8a0-9ee0abccdf0a" providerId="ADAL" clId="{221B2FE5-B0DD-4C49-A6BC-EB5E92A971A0}" dt="2021-01-24T09:19:20.605" v="42240" actId="478"/>
          <ac:picMkLst>
            <pc:docMk/>
            <pc:sldMk cId="1694618110" sldId="5281"/>
            <ac:picMk id="13" creationId="{0BFC787F-1019-4F98-86D4-408B5A9163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27:46.065" v="42986" actId="20577"/>
        <pc:sldMkLst>
          <pc:docMk/>
          <pc:sldMk cId="269287596" sldId="5282"/>
        </pc:sldMkLst>
        <pc:spChg chg="mod">
          <ac:chgData name="Chris Speller" userId="0a97f007-b978-4543-a8a0-9ee0abccdf0a" providerId="ADAL" clId="{221B2FE5-B0DD-4C49-A6BC-EB5E92A971A0}" dt="2021-01-24T09:27:46.065" v="42986" actId="20577"/>
          <ac:spMkLst>
            <pc:docMk/>
            <pc:sldMk cId="269287596" sldId="52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1:54.984" v="42934" actId="20577"/>
          <ac:spMkLst>
            <pc:docMk/>
            <pc:sldMk cId="269287596" sldId="52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2:29.322" v="42960" actId="20577"/>
          <ac:spMkLst>
            <pc:docMk/>
            <pc:sldMk cId="269287596" sldId="5282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22:31.600" v="42961" actId="1076"/>
          <ac:picMkLst>
            <pc:docMk/>
            <pc:sldMk cId="269287596" sldId="5282"/>
            <ac:picMk id="3" creationId="{0B9D9E36-081A-432B-85CD-DFF24C28434D}"/>
          </ac:picMkLst>
        </pc:picChg>
        <pc:picChg chg="del">
          <ac:chgData name="Chris Speller" userId="0a97f007-b978-4543-a8a0-9ee0abccdf0a" providerId="ADAL" clId="{221B2FE5-B0DD-4C49-A6BC-EB5E92A971A0}" dt="2021-01-24T09:19:25.737" v="42242" actId="478"/>
          <ac:picMkLst>
            <pc:docMk/>
            <pc:sldMk cId="269287596" sldId="5282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22:22.711" v="42955" actId="478"/>
          <ac:picMkLst>
            <pc:docMk/>
            <pc:sldMk cId="269287596" sldId="5282"/>
            <ac:picMk id="13" creationId="{0BFC787F-1019-4F98-86D4-408B5A91634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09:35:57.999" v="44175"/>
        <pc:sldMkLst>
          <pc:docMk/>
          <pc:sldMk cId="3765359478" sldId="5283"/>
        </pc:sldMkLst>
        <pc:spChg chg="mod">
          <ac:chgData name="Chris Speller" userId="0a97f007-b978-4543-a8a0-9ee0abccdf0a" providerId="ADAL" clId="{221B2FE5-B0DD-4C49-A6BC-EB5E92A971A0}" dt="2021-01-24T09:31:13.691" v="43539" actId="20577"/>
          <ac:spMkLst>
            <pc:docMk/>
            <pc:sldMk cId="3765359478" sldId="52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48.938" v="43500" actId="1076"/>
          <ac:spMkLst>
            <pc:docMk/>
            <pc:sldMk cId="3765359478" sldId="52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58.310" v="43512" actId="20577"/>
          <ac:spMkLst>
            <pc:docMk/>
            <pc:sldMk cId="3765359478" sldId="5283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30:02.655" v="43513" actId="478"/>
          <ac:picMkLst>
            <pc:docMk/>
            <pc:sldMk cId="3765359478" sldId="5283"/>
            <ac:picMk id="13" creationId="{0BFC787F-1019-4F98-86D4-408B5A916343}"/>
          </ac:picMkLst>
        </pc:picChg>
      </pc:sldChg>
      <pc:sldChg chg="add">
        <pc:chgData name="Chris Speller" userId="0a97f007-b978-4543-a8a0-9ee0abccdf0a" providerId="ADAL" clId="{221B2FE5-B0DD-4C49-A6BC-EB5E92A971A0}" dt="2021-01-24T09:27:54.699" v="42987"/>
        <pc:sldMkLst>
          <pc:docMk/>
          <pc:sldMk cId="2359636087" sldId="5284"/>
        </pc:sldMkLst>
      </pc:sldChg>
      <pc:sldChg chg="addSp delSp modSp add mod modAnim">
        <pc:chgData name="Chris Speller" userId="0a97f007-b978-4543-a8a0-9ee0abccdf0a" providerId="ADAL" clId="{221B2FE5-B0DD-4C49-A6BC-EB5E92A971A0}" dt="2021-01-24T09:35:53.808" v="44173"/>
        <pc:sldMkLst>
          <pc:docMk/>
          <pc:sldMk cId="1332238110" sldId="5285"/>
        </pc:sldMkLst>
        <pc:spChg chg="mod">
          <ac:chgData name="Chris Speller" userId="0a97f007-b978-4543-a8a0-9ee0abccdf0a" providerId="ADAL" clId="{221B2FE5-B0DD-4C49-A6BC-EB5E92A971A0}" dt="2021-01-24T09:35:21.441" v="44171" actId="20577"/>
          <ac:spMkLst>
            <pc:docMk/>
            <pc:sldMk cId="1332238110" sldId="52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25.850" v="44159" actId="20577"/>
          <ac:spMkLst>
            <pc:docMk/>
            <pc:sldMk cId="1332238110" sldId="52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10.274" v="44152" actId="122"/>
          <ac:spMkLst>
            <pc:docMk/>
            <pc:sldMk cId="1332238110" sldId="5285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9:34:12.124" v="44153" actId="478"/>
          <ac:picMkLst>
            <pc:docMk/>
            <pc:sldMk cId="1332238110" sldId="5285"/>
            <ac:picMk id="3" creationId="{629112D2-CCEB-4A9E-8A86-41EE4CAFA99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4T13:13:33.837" v="44409" actId="20577"/>
        <pc:sldMkLst>
          <pc:docMk/>
          <pc:sldMk cId="1069211851" sldId="5286"/>
        </pc:sldMkLst>
        <pc:spChg chg="mod">
          <ac:chgData name="Chris Speller" userId="0a97f007-b978-4543-a8a0-9ee0abccdf0a" providerId="ADAL" clId="{221B2FE5-B0DD-4C49-A6BC-EB5E92A971A0}" dt="2021-01-24T13:13:33.837" v="44409" actId="20577"/>
          <ac:spMkLst>
            <pc:docMk/>
            <pc:sldMk cId="1069211851" sldId="52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32.007" v="44408" actId="20577"/>
          <ac:spMkLst>
            <pc:docMk/>
            <pc:sldMk cId="1069211851" sldId="52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02:54.946" v="44246" actId="20577"/>
          <ac:spMkLst>
            <pc:docMk/>
            <pc:sldMk cId="1069211851" sldId="528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3:15:44.182" v="44495" actId="20577"/>
        <pc:sldMkLst>
          <pc:docMk/>
          <pc:sldMk cId="2917762125" sldId="5287"/>
        </pc:sldMkLst>
        <pc:spChg chg="mod">
          <ac:chgData name="Chris Speller" userId="0a97f007-b978-4543-a8a0-9ee0abccdf0a" providerId="ADAL" clId="{221B2FE5-B0DD-4C49-A6BC-EB5E92A971A0}" dt="2021-01-24T13:15:19.966" v="44453" actId="20577"/>
          <ac:spMkLst>
            <pc:docMk/>
            <pc:sldMk cId="2917762125" sldId="52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5:44.182" v="44495" actId="20577"/>
          <ac:spMkLst>
            <pc:docMk/>
            <pc:sldMk cId="2917762125" sldId="52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0:27.076" v="44338" actId="20577"/>
          <ac:spMkLst>
            <pc:docMk/>
            <pc:sldMk cId="2917762125" sldId="528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16:17.081" v="44525" actId="20577"/>
        <pc:sldMkLst>
          <pc:docMk/>
          <pc:sldMk cId="2741649049" sldId="5288"/>
        </pc:sldMkLst>
        <pc:spChg chg="mod">
          <ac:chgData name="Chris Speller" userId="0a97f007-b978-4543-a8a0-9ee0abccdf0a" providerId="ADAL" clId="{221B2FE5-B0DD-4C49-A6BC-EB5E92A971A0}" dt="2021-01-24T13:16:11.402" v="44513" actId="20577"/>
          <ac:spMkLst>
            <pc:docMk/>
            <pc:sldMk cId="2741649049" sldId="52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6:17.081" v="44525" actId="20577"/>
          <ac:spMkLst>
            <pc:docMk/>
            <pc:sldMk cId="2741649049" sldId="52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13.106" v="44404" actId="20577"/>
          <ac:spMkLst>
            <pc:docMk/>
            <pc:sldMk cId="2741649049" sldId="528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56:18.786" v="44662" actId="122"/>
        <pc:sldMkLst>
          <pc:docMk/>
          <pc:sldMk cId="2940622487" sldId="5289"/>
        </pc:sldMkLst>
        <pc:spChg chg="mod">
          <ac:chgData name="Chris Speller" userId="0a97f007-b978-4543-a8a0-9ee0abccdf0a" providerId="ADAL" clId="{221B2FE5-B0DD-4C49-A6BC-EB5E92A971A0}" dt="2021-01-24T13:53:11.531" v="44640" actId="20577"/>
          <ac:spMkLst>
            <pc:docMk/>
            <pc:sldMk cId="2940622487" sldId="52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3:21.062" v="44655" actId="20577"/>
          <ac:spMkLst>
            <pc:docMk/>
            <pc:sldMk cId="2940622487" sldId="52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6:18.786" v="44662" actId="122"/>
          <ac:spMkLst>
            <pc:docMk/>
            <pc:sldMk cId="2940622487" sldId="528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4:13:37.644" v="44728" actId="20577"/>
        <pc:sldMkLst>
          <pc:docMk/>
          <pc:sldMk cId="173624395" sldId="5290"/>
        </pc:sldMkLst>
        <pc:spChg chg="mod">
          <ac:chgData name="Chris Speller" userId="0a97f007-b978-4543-a8a0-9ee0abccdf0a" providerId="ADAL" clId="{221B2FE5-B0DD-4C49-A6BC-EB5E92A971A0}" dt="2021-01-24T14:13:37.644" v="44728" actId="20577"/>
          <ac:spMkLst>
            <pc:docMk/>
            <pc:sldMk cId="173624395" sldId="52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16.176" v="44713"/>
          <ac:spMkLst>
            <pc:docMk/>
            <pc:sldMk cId="173624395" sldId="52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21.221" v="44724" actId="20577"/>
          <ac:spMkLst>
            <pc:docMk/>
            <pc:sldMk cId="173624395" sldId="5290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4:21:15.267" v="45162" actId="478"/>
        <pc:sldMkLst>
          <pc:docMk/>
          <pc:sldMk cId="710599756" sldId="5291"/>
        </pc:sldMkLst>
        <pc:spChg chg="mod">
          <ac:chgData name="Chris Speller" userId="0a97f007-b978-4543-a8a0-9ee0abccdf0a" providerId="ADAL" clId="{221B2FE5-B0DD-4C49-A6BC-EB5E92A971A0}" dt="2021-01-24T14:19:35.610" v="45003" actId="20577"/>
          <ac:spMkLst>
            <pc:docMk/>
            <pc:sldMk cId="710599756" sldId="52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4:19.360" v="44749" actId="20577"/>
          <ac:spMkLst>
            <pc:docMk/>
            <pc:sldMk cId="710599756" sldId="52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5:18.542" v="44808" actId="20577"/>
          <ac:spMkLst>
            <pc:docMk/>
            <pc:sldMk cId="710599756" sldId="529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17:56.554" v="44823" actId="478"/>
          <ac:picMkLst>
            <pc:docMk/>
            <pc:sldMk cId="710599756" sldId="5291"/>
            <ac:picMk id="3" creationId="{8F0EABDD-FADA-4727-91D9-C4E59E22B055}"/>
          </ac:picMkLst>
        </pc:picChg>
        <pc:picChg chg="add del mod">
          <ac:chgData name="Chris Speller" userId="0a97f007-b978-4543-a8a0-9ee0abccdf0a" providerId="ADAL" clId="{221B2FE5-B0DD-4C49-A6BC-EB5E92A971A0}" dt="2021-01-24T14:21:15.267" v="45162" actId="478"/>
          <ac:picMkLst>
            <pc:docMk/>
            <pc:sldMk cId="710599756" sldId="5291"/>
            <ac:picMk id="7" creationId="{82DD3CC3-79EE-4BE5-9D45-0A4023C816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4:49:17.491" v="45182" actId="478"/>
        <pc:sldMkLst>
          <pc:docMk/>
          <pc:sldMk cId="2765688770" sldId="5292"/>
        </pc:sldMkLst>
        <pc:spChg chg="mod">
          <ac:chgData name="Chris Speller" userId="0a97f007-b978-4543-a8a0-9ee0abccdf0a" providerId="ADAL" clId="{221B2FE5-B0DD-4C49-A6BC-EB5E92A971A0}" dt="2021-01-24T14:20:40.071" v="45147" actId="20577"/>
          <ac:spMkLst>
            <pc:docMk/>
            <pc:sldMk cId="2765688770" sldId="52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1:02.609" v="45157" actId="20577"/>
          <ac:spMkLst>
            <pc:docMk/>
            <pc:sldMk cId="2765688770" sldId="52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2:23.024" v="45175" actId="20577"/>
          <ac:spMkLst>
            <pc:docMk/>
            <pc:sldMk cId="2765688770" sldId="529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49:17.491" v="45182" actId="478"/>
          <ac:picMkLst>
            <pc:docMk/>
            <pc:sldMk cId="2765688770" sldId="5292"/>
            <ac:picMk id="3" creationId="{E7D8E3B5-9153-4718-9A54-1283201F1351}"/>
          </ac:picMkLst>
        </pc:picChg>
        <pc:picChg chg="del mod">
          <ac:chgData name="Chris Speller" userId="0a97f007-b978-4543-a8a0-9ee0abccdf0a" providerId="ADAL" clId="{221B2FE5-B0DD-4C49-A6BC-EB5E92A971A0}" dt="2021-01-24T14:21:10.271" v="45160" actId="478"/>
          <ac:picMkLst>
            <pc:docMk/>
            <pc:sldMk cId="2765688770" sldId="5292"/>
            <ac:picMk id="7" creationId="{82DD3CC3-79EE-4BE5-9D45-0A4023C81629}"/>
          </ac:picMkLst>
        </pc:picChg>
        <pc:picChg chg="add del mod">
          <ac:chgData name="Chris Speller" userId="0a97f007-b978-4543-a8a0-9ee0abccdf0a" providerId="ADAL" clId="{221B2FE5-B0DD-4C49-A6BC-EB5E92A971A0}" dt="2021-01-24T14:22:24.784" v="45177" actId="478"/>
          <ac:picMkLst>
            <pc:docMk/>
            <pc:sldMk cId="2765688770" sldId="5292"/>
            <ac:picMk id="12" creationId="{C4E5B3B4-2ABF-40E2-B3B9-2D6D958AFE6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02:10.512" v="45799" actId="20577"/>
        <pc:sldMkLst>
          <pc:docMk/>
          <pc:sldMk cId="3918386261" sldId="5293"/>
        </pc:sldMkLst>
        <pc:spChg chg="mod">
          <ac:chgData name="Chris Speller" userId="0a97f007-b978-4543-a8a0-9ee0abccdf0a" providerId="ADAL" clId="{221B2FE5-B0DD-4C49-A6BC-EB5E92A971A0}" dt="2021-01-24T17:02:10.512" v="45799" actId="20577"/>
          <ac:spMkLst>
            <pc:docMk/>
            <pc:sldMk cId="3918386261" sldId="52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53:53.085" v="45741" actId="20577"/>
          <ac:spMkLst>
            <pc:docMk/>
            <pc:sldMk cId="3918386261" sldId="52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0:45.423" v="45792" actId="20577"/>
          <ac:spMkLst>
            <pc:docMk/>
            <pc:sldMk cId="3918386261" sldId="5293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0:54.787" v="45794" actId="478"/>
          <ac:picMkLst>
            <pc:docMk/>
            <pc:sldMk cId="3918386261" sldId="5293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00:52.807" v="45793" actId="478"/>
          <ac:picMkLst>
            <pc:docMk/>
            <pc:sldMk cId="3918386261" sldId="5293"/>
            <ac:picMk id="6" creationId="{8D6B8545-3A8D-4810-9F47-A979A924C2F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12:13.712" v="46272" actId="478"/>
        <pc:sldMkLst>
          <pc:docMk/>
          <pc:sldMk cId="1724066588" sldId="5294"/>
        </pc:sldMkLst>
        <pc:spChg chg="mod">
          <ac:chgData name="Chris Speller" userId="0a97f007-b978-4543-a8a0-9ee0abccdf0a" providerId="ADAL" clId="{221B2FE5-B0DD-4C49-A6BC-EB5E92A971A0}" dt="2021-01-24T17:06:17.181" v="46174" actId="20577"/>
          <ac:spMkLst>
            <pc:docMk/>
            <pc:sldMk cId="1724066588" sldId="52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5:27.699" v="46169" actId="20577"/>
          <ac:spMkLst>
            <pc:docMk/>
            <pc:sldMk cId="1724066588" sldId="52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12:12.135" v="46271" actId="20577"/>
          <ac:spMkLst>
            <pc:docMk/>
            <pc:sldMk cId="1724066588" sldId="5294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4:49.330" v="46160" actId="478"/>
          <ac:picMkLst>
            <pc:docMk/>
            <pc:sldMk cId="1724066588" sldId="5294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12:13.712" v="46272" actId="478"/>
          <ac:picMkLst>
            <pc:docMk/>
            <pc:sldMk cId="1724066588" sldId="5294"/>
            <ac:picMk id="6" creationId="{288A2D76-C8C4-410B-BF21-8FDE8457F00D}"/>
          </ac:picMkLst>
        </pc:picChg>
      </pc:sldChg>
      <pc:sldChg chg="modSp add mod">
        <pc:chgData name="Chris Speller" userId="0a97f007-b978-4543-a8a0-9ee0abccdf0a" providerId="ADAL" clId="{221B2FE5-B0DD-4C49-A6BC-EB5E92A971A0}" dt="2021-01-24T17:30:22.995" v="46317" actId="20577"/>
        <pc:sldMkLst>
          <pc:docMk/>
          <pc:sldMk cId="489914533" sldId="5295"/>
        </pc:sldMkLst>
        <pc:spChg chg="mod">
          <ac:chgData name="Chris Speller" userId="0a97f007-b978-4543-a8a0-9ee0abccdf0a" providerId="ADAL" clId="{221B2FE5-B0DD-4C49-A6BC-EB5E92A971A0}" dt="2021-01-24T17:30:21.315" v="46316" actId="20577"/>
          <ac:spMkLst>
            <pc:docMk/>
            <pc:sldMk cId="489914533" sldId="52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22.995" v="46317" actId="20577"/>
          <ac:spMkLst>
            <pc:docMk/>
            <pc:sldMk cId="489914533" sldId="52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13.035" v="46311" actId="20577"/>
          <ac:spMkLst>
            <pc:docMk/>
            <pc:sldMk cId="489914533" sldId="529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7:33:15.762" v="46387" actId="20577"/>
        <pc:sldMkLst>
          <pc:docMk/>
          <pc:sldMk cId="2598443734" sldId="5296"/>
        </pc:sldMkLst>
        <pc:spChg chg="mod">
          <ac:chgData name="Chris Speller" userId="0a97f007-b978-4543-a8a0-9ee0abccdf0a" providerId="ADAL" clId="{221B2FE5-B0DD-4C49-A6BC-EB5E92A971A0}" dt="2021-01-24T17:30:49.454" v="46328" actId="20577"/>
          <ac:spMkLst>
            <pc:docMk/>
            <pc:sldMk cId="2598443734" sldId="52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34.196" v="46319"/>
          <ac:spMkLst>
            <pc:docMk/>
            <pc:sldMk cId="2598443734" sldId="52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3:15.762" v="46387" actId="20577"/>
          <ac:spMkLst>
            <pc:docMk/>
            <pc:sldMk cId="2598443734" sldId="529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7:32:49.064" v="46378" actId="122"/>
        <pc:sldMkLst>
          <pc:docMk/>
          <pc:sldMk cId="2130780189" sldId="5297"/>
        </pc:sldMkLst>
        <pc:spChg chg="mod">
          <ac:chgData name="Chris Speller" userId="0a97f007-b978-4543-a8a0-9ee0abccdf0a" providerId="ADAL" clId="{221B2FE5-B0DD-4C49-A6BC-EB5E92A971A0}" dt="2021-01-24T17:32:22.635" v="46363" actId="20577"/>
          <ac:spMkLst>
            <pc:docMk/>
            <pc:sldMk cId="2130780189" sldId="52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1:19.988" v="46356"/>
          <ac:spMkLst>
            <pc:docMk/>
            <pc:sldMk cId="2130780189" sldId="52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2:49.064" v="46378" actId="122"/>
          <ac:spMkLst>
            <pc:docMk/>
            <pc:sldMk cId="2130780189" sldId="529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7:35:54.396" v="46759" actId="478"/>
        <pc:sldMkLst>
          <pc:docMk/>
          <pc:sldMk cId="39995432" sldId="5298"/>
        </pc:sldMkLst>
        <pc:spChg chg="mod">
          <ac:chgData name="Chris Speller" userId="0a97f007-b978-4543-a8a0-9ee0abccdf0a" providerId="ADAL" clId="{221B2FE5-B0DD-4C49-A6BC-EB5E92A971A0}" dt="2021-01-24T17:35:42.731" v="46756" actId="20577"/>
          <ac:spMkLst>
            <pc:docMk/>
            <pc:sldMk cId="39995432" sldId="52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14.845" v="46735" actId="1076"/>
          <ac:spMkLst>
            <pc:docMk/>
            <pc:sldMk cId="39995432" sldId="52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22.707" v="46747" actId="20577"/>
          <ac:spMkLst>
            <pc:docMk/>
            <pc:sldMk cId="39995432" sldId="529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35:54.396" v="46759" actId="478"/>
          <ac:picMkLst>
            <pc:docMk/>
            <pc:sldMk cId="39995432" sldId="5298"/>
            <ac:picMk id="3" creationId="{F7DD4698-F3F1-4B14-9A65-59149E8EC5FA}"/>
          </ac:picMkLst>
        </pc:picChg>
        <pc:picChg chg="add del mod">
          <ac:chgData name="Chris Speller" userId="0a97f007-b978-4543-a8a0-9ee0abccdf0a" providerId="ADAL" clId="{221B2FE5-B0DD-4C49-A6BC-EB5E92A971A0}" dt="2021-01-24T17:35:50.529" v="46757" actId="478"/>
          <ac:picMkLst>
            <pc:docMk/>
            <pc:sldMk cId="39995432" sldId="5298"/>
            <ac:picMk id="7" creationId="{D185C03E-E305-4E14-A490-CB284942E5D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37:59.342" v="47298" actId="478"/>
        <pc:sldMkLst>
          <pc:docMk/>
          <pc:sldMk cId="2035481908" sldId="5299"/>
        </pc:sldMkLst>
        <pc:spChg chg="mod">
          <ac:chgData name="Chris Speller" userId="0a97f007-b978-4543-a8a0-9ee0abccdf0a" providerId="ADAL" clId="{221B2FE5-B0DD-4C49-A6BC-EB5E92A971A0}" dt="2021-01-24T17:37:54.307" v="47297" actId="20577"/>
          <ac:spMkLst>
            <pc:docMk/>
            <pc:sldMk cId="2035481908" sldId="529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20.952" v="47246"/>
          <ac:spMkLst>
            <pc:docMk/>
            <pc:sldMk cId="2035481908" sldId="529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45.867" v="47294" actId="20577"/>
          <ac:spMkLst>
            <pc:docMk/>
            <pc:sldMk cId="2035481908" sldId="5299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17:37:59.342" v="47298" actId="478"/>
          <ac:picMkLst>
            <pc:docMk/>
            <pc:sldMk cId="2035481908" sldId="5299"/>
            <ac:picMk id="3" creationId="{F7DD4698-F3F1-4B14-9A65-59149E8EC5F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41:21.731" v="47456" actId="478"/>
        <pc:sldMkLst>
          <pc:docMk/>
          <pc:sldMk cId="3553019414" sldId="5300"/>
        </pc:sldMkLst>
        <pc:spChg chg="mod">
          <ac:chgData name="Chris Speller" userId="0a97f007-b978-4543-a8a0-9ee0abccdf0a" providerId="ADAL" clId="{221B2FE5-B0DD-4C49-A6BC-EB5E92A971A0}" dt="2021-01-24T17:40:05.469" v="47441" actId="20577"/>
          <ac:spMkLst>
            <pc:docMk/>
            <pc:sldMk cId="3553019414" sldId="53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0:11.482" v="47445" actId="20577"/>
          <ac:spMkLst>
            <pc:docMk/>
            <pc:sldMk cId="3553019414" sldId="53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1:14.759" v="47454" actId="20577"/>
          <ac:spMkLst>
            <pc:docMk/>
            <pc:sldMk cId="3553019414" sldId="530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41:21.731" v="47456" actId="478"/>
          <ac:picMkLst>
            <pc:docMk/>
            <pc:sldMk cId="3553019414" sldId="5300"/>
            <ac:picMk id="3" creationId="{51A5136C-C60F-463B-A155-99C177592D3F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45:48.816" v="47692" actId="20577"/>
        <pc:sldMkLst>
          <pc:docMk/>
          <pc:sldMk cId="2693430116" sldId="5301"/>
        </pc:sldMkLst>
        <pc:spChg chg="mod">
          <ac:chgData name="Chris Speller" userId="0a97f007-b978-4543-a8a0-9ee0abccdf0a" providerId="ADAL" clId="{221B2FE5-B0DD-4C49-A6BC-EB5E92A971A0}" dt="2021-01-24T17:42:20.323" v="47656" actId="20577"/>
          <ac:spMkLst>
            <pc:docMk/>
            <pc:sldMk cId="2693430116" sldId="53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2:14.345" v="47654"/>
          <ac:spMkLst>
            <pc:docMk/>
            <pc:sldMk cId="2693430116" sldId="53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5:48.816" v="47692" actId="20577"/>
          <ac:spMkLst>
            <pc:docMk/>
            <pc:sldMk cId="2693430116" sldId="530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5:00.745" v="47678" actId="478"/>
          <ac:picMkLst>
            <pc:docMk/>
            <pc:sldMk cId="2693430116" sldId="5301"/>
            <ac:picMk id="3" creationId="{51A5136C-C60F-463B-A155-99C177592D3F}"/>
          </ac:picMkLst>
        </pc:picChg>
      </pc:sldChg>
      <pc:sldChg chg="addSp modSp add del mod">
        <pc:chgData name="Chris Speller" userId="0a97f007-b978-4543-a8a0-9ee0abccdf0a" providerId="ADAL" clId="{221B2FE5-B0DD-4C49-A6BC-EB5E92A971A0}" dt="2021-01-24T17:46:46.771" v="47697" actId="47"/>
        <pc:sldMkLst>
          <pc:docMk/>
          <pc:sldMk cId="554863574" sldId="5302"/>
        </pc:sldMkLst>
        <pc:picChg chg="add mod">
          <ac:chgData name="Chris Speller" userId="0a97f007-b978-4543-a8a0-9ee0abccdf0a" providerId="ADAL" clId="{221B2FE5-B0DD-4C49-A6BC-EB5E92A971A0}" dt="2021-01-24T17:46:32.254" v="47695" actId="1076"/>
          <ac:picMkLst>
            <pc:docMk/>
            <pc:sldMk cId="554863574" sldId="5302"/>
            <ac:picMk id="3" creationId="{861D0732-FE70-481F-9B9C-60D1C3B80843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17:48:58.569" v="48099" actId="20577"/>
        <pc:sldMkLst>
          <pc:docMk/>
          <pc:sldMk cId="2238605828" sldId="5303"/>
        </pc:sldMkLst>
        <pc:spChg chg="mod">
          <ac:chgData name="Chris Speller" userId="0a97f007-b978-4543-a8a0-9ee0abccdf0a" providerId="ADAL" clId="{221B2FE5-B0DD-4C49-A6BC-EB5E92A971A0}" dt="2021-01-24T17:48:58.569" v="48099" actId="20577"/>
          <ac:spMkLst>
            <pc:docMk/>
            <pc:sldMk cId="2238605828" sldId="53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7:54.489" v="48086" actId="20577"/>
          <ac:spMkLst>
            <pc:docMk/>
            <pc:sldMk cId="2238605828" sldId="53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8:19.419" v="48096" actId="20577"/>
          <ac:spMkLst>
            <pc:docMk/>
            <pc:sldMk cId="2238605828" sldId="530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8:21.266" v="48097" actId="478"/>
          <ac:picMkLst>
            <pc:docMk/>
            <pc:sldMk cId="2238605828" sldId="5303"/>
            <ac:picMk id="3" creationId="{861D0732-FE70-481F-9B9C-60D1C3B808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20:43:59.871" v="48366" actId="1076"/>
        <pc:sldMkLst>
          <pc:docMk/>
          <pc:sldMk cId="1421604101" sldId="5304"/>
        </pc:sldMkLst>
        <pc:spChg chg="mod">
          <ac:chgData name="Chris Speller" userId="0a97f007-b978-4543-a8a0-9ee0abccdf0a" providerId="ADAL" clId="{221B2FE5-B0DD-4C49-A6BC-EB5E92A971A0}" dt="2021-01-24T20:38:09.759" v="48162" actId="20577"/>
          <ac:spMkLst>
            <pc:docMk/>
            <pc:sldMk cId="1421604101" sldId="53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8:17.964" v="48166" actId="20577"/>
          <ac:spMkLst>
            <pc:docMk/>
            <pc:sldMk cId="1421604101" sldId="53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9:19.312" v="48197" actId="1076"/>
          <ac:spMkLst>
            <pc:docMk/>
            <pc:sldMk cId="1421604101" sldId="530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20:42:46.908" v="48344" actId="478"/>
          <ac:picMkLst>
            <pc:docMk/>
            <pc:sldMk cId="1421604101" sldId="5304"/>
            <ac:picMk id="3" creationId="{9866DFB1-9C1F-42CD-BF74-46A8307B6D38}"/>
          </ac:picMkLst>
        </pc:picChg>
        <pc:picChg chg="add del mod">
          <ac:chgData name="Chris Speller" userId="0a97f007-b978-4543-a8a0-9ee0abccdf0a" providerId="ADAL" clId="{221B2FE5-B0DD-4C49-A6BC-EB5E92A971A0}" dt="2021-01-24T20:42:56.950" v="48352" actId="478"/>
          <ac:picMkLst>
            <pc:docMk/>
            <pc:sldMk cId="1421604101" sldId="5304"/>
            <ac:picMk id="7" creationId="{A7B1429E-3F24-49AC-8346-A709B09F26E3}"/>
          </ac:picMkLst>
        </pc:picChg>
        <pc:picChg chg="add del mod">
          <ac:chgData name="Chris Speller" userId="0a97f007-b978-4543-a8a0-9ee0abccdf0a" providerId="ADAL" clId="{221B2FE5-B0DD-4C49-A6BC-EB5E92A971A0}" dt="2021-01-24T20:43:44.630" v="48357" actId="478"/>
          <ac:picMkLst>
            <pc:docMk/>
            <pc:sldMk cId="1421604101" sldId="5304"/>
            <ac:picMk id="13" creationId="{9AF27502-0840-4A9E-944C-DF17F0F42A4C}"/>
          </ac:picMkLst>
        </pc:picChg>
        <pc:picChg chg="add del mod">
          <ac:chgData name="Chris Speller" userId="0a97f007-b978-4543-a8a0-9ee0abccdf0a" providerId="ADAL" clId="{221B2FE5-B0DD-4C49-A6BC-EB5E92A971A0}" dt="2021-01-24T20:43:50.167" v="48362" actId="478"/>
          <ac:picMkLst>
            <pc:docMk/>
            <pc:sldMk cId="1421604101" sldId="5304"/>
            <ac:picMk id="16" creationId="{D15D19AB-95C4-4F54-9325-B51D3F009F6C}"/>
          </ac:picMkLst>
        </pc:picChg>
        <pc:picChg chg="add mod">
          <ac:chgData name="Chris Speller" userId="0a97f007-b978-4543-a8a0-9ee0abccdf0a" providerId="ADAL" clId="{221B2FE5-B0DD-4C49-A6BC-EB5E92A971A0}" dt="2021-01-24T20:42:50.331" v="48347" actId="1076"/>
          <ac:picMkLst>
            <pc:docMk/>
            <pc:sldMk cId="1421604101" sldId="5304"/>
            <ac:picMk id="18" creationId="{0FE3FBF1-986B-48FE-87CD-5E2728A651B3}"/>
          </ac:picMkLst>
        </pc:picChg>
        <pc:picChg chg="add mod">
          <ac:chgData name="Chris Speller" userId="0a97f007-b978-4543-a8a0-9ee0abccdf0a" providerId="ADAL" clId="{221B2FE5-B0DD-4C49-A6BC-EB5E92A971A0}" dt="2021-01-24T20:43:09.395" v="48354" actId="1076"/>
          <ac:picMkLst>
            <pc:docMk/>
            <pc:sldMk cId="1421604101" sldId="5304"/>
            <ac:picMk id="20" creationId="{5DAF0FAA-2202-4450-B35C-00B3361D2941}"/>
          </ac:picMkLst>
        </pc:picChg>
        <pc:picChg chg="add mod">
          <ac:chgData name="Chris Speller" userId="0a97f007-b978-4543-a8a0-9ee0abccdf0a" providerId="ADAL" clId="{221B2FE5-B0DD-4C49-A6BC-EB5E92A971A0}" dt="2021-01-24T20:43:49.233" v="48361" actId="1076"/>
          <ac:picMkLst>
            <pc:docMk/>
            <pc:sldMk cId="1421604101" sldId="5304"/>
            <ac:picMk id="22" creationId="{11AA2E71-2AC6-4A4A-BC5D-0A9AF5C12CAB}"/>
          </ac:picMkLst>
        </pc:picChg>
        <pc:picChg chg="add mod">
          <ac:chgData name="Chris Speller" userId="0a97f007-b978-4543-a8a0-9ee0abccdf0a" providerId="ADAL" clId="{221B2FE5-B0DD-4C49-A6BC-EB5E92A971A0}" dt="2021-01-24T20:43:59.871" v="48366" actId="1076"/>
          <ac:picMkLst>
            <pc:docMk/>
            <pc:sldMk cId="1421604101" sldId="5304"/>
            <ac:picMk id="24" creationId="{F2538E71-FE89-43F0-8F26-64055B0A78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0:54:37.240" v="48677"/>
        <pc:sldMkLst>
          <pc:docMk/>
          <pc:sldMk cId="1410560117" sldId="5305"/>
        </pc:sldMkLst>
        <pc:spChg chg="mod">
          <ac:chgData name="Chris Speller" userId="0a97f007-b978-4543-a8a0-9ee0abccdf0a" providerId="ADAL" clId="{221B2FE5-B0DD-4C49-A6BC-EB5E92A971A0}" dt="2021-01-24T20:41:27.325" v="48338" actId="20577"/>
          <ac:spMkLst>
            <pc:docMk/>
            <pc:sldMk cId="1410560117" sldId="53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41:33.257" v="48339"/>
          <ac:spMkLst>
            <pc:docMk/>
            <pc:sldMk cId="1410560117" sldId="5305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2" creationId="{88F0BB79-4C97-439B-B311-1D3D7DE785F9}"/>
          </ac:spMkLst>
        </pc:spChg>
        <pc:spChg chg="mod">
          <ac:chgData name="Chris Speller" userId="0a97f007-b978-4543-a8a0-9ee0abccdf0a" providerId="ADAL" clId="{221B2FE5-B0DD-4C49-A6BC-EB5E92A971A0}" dt="2021-01-24T20:49:56.796" v="48486" actId="1076"/>
          <ac:spMkLst>
            <pc:docMk/>
            <pc:sldMk cId="1410560117" sldId="5305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8" creationId="{AD97960D-83E6-413B-8EA5-F82C36325065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9" creationId="{D3F36A49-6F21-4395-99D6-A24278AC9C8D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0" creationId="{19B4B588-75E4-4030-8B1D-8F3B0313897B}"/>
          </ac:spMkLst>
        </pc:spChg>
        <pc:spChg chg="add del mod">
          <ac:chgData name="Chris Speller" userId="0a97f007-b978-4543-a8a0-9ee0abccdf0a" providerId="ADAL" clId="{221B2FE5-B0DD-4C49-A6BC-EB5E92A971A0}" dt="2021-01-24T20:44:15.959" v="48368" actId="478"/>
          <ac:spMkLst>
            <pc:docMk/>
            <pc:sldMk cId="1410560117" sldId="5305"/>
            <ac:spMk id="21" creationId="{40C6F43B-C27D-49AF-A76B-90033DA5D2F8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3" creationId="{18D6B97F-29E8-4F62-A7A1-9345B1D449D6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24" creationId="{6A89F992-51DA-4DD0-B4BE-AE4872A06525}"/>
          </ac:spMkLst>
        </pc:spChg>
        <pc:spChg chg="add del mod">
          <ac:chgData name="Chris Speller" userId="0a97f007-b978-4543-a8a0-9ee0abccdf0a" providerId="ADAL" clId="{221B2FE5-B0DD-4C49-A6BC-EB5E92A971A0}" dt="2021-01-24T20:48:13.796" v="48452" actId="478"/>
          <ac:spMkLst>
            <pc:docMk/>
            <pc:sldMk cId="1410560117" sldId="5305"/>
            <ac:spMk id="29" creationId="{F0CADBD3-8B6D-4939-B4C3-A2983AABB49D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0" creationId="{A706FDDB-9567-4FBD-82CB-D1B8962155D3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1" creationId="{370FD9EA-D99A-4D12-B639-106B8F220259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2" creationId="{CBEE4EC6-A41D-4BBE-A765-7546D5B4613C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4" creationId="{82BD550B-CF2E-4107-9A6E-AFD08D151852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7" creationId="{85999D23-E40A-4F54-BBB6-D7D3455B6153}"/>
          </ac:spMkLst>
        </pc:spChg>
        <pc:picChg chg="add del mod modCrop">
          <ac:chgData name="Chris Speller" userId="0a97f007-b978-4543-a8a0-9ee0abccdf0a" providerId="ADAL" clId="{221B2FE5-B0DD-4C49-A6BC-EB5E92A971A0}" dt="2021-01-24T20:54:32.475" v="48674" actId="478"/>
          <ac:picMkLst>
            <pc:docMk/>
            <pc:sldMk cId="1410560117" sldId="5305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49:55.116" v="48485" actId="1076"/>
          <ac:picMkLst>
            <pc:docMk/>
            <pc:sldMk cId="1410560117" sldId="5305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49:50.592" v="48483" actId="1076"/>
          <ac:picMkLst>
            <pc:docMk/>
            <pc:sldMk cId="1410560117" sldId="5305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3" creationId="{C3BCD283-E1AF-425A-A7F0-654A38C91B1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5" creationId="{CC6E952E-61F5-4899-948E-203F12E6559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6" creationId="{3594E72D-8A3C-4F7B-B96A-2BB22CC547B2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7" creationId="{E52861BC-0B55-4E25-9540-38DEAE4C6BA1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22" creationId="{422C36A8-FB66-465A-AB3D-FFDAB722E7B2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5" creationId="{F3E2A0A6-3180-465B-969B-C0208E4EB95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6" creationId="{89CC598A-9602-41B4-80A6-F37ABF39901F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7" creationId="{F90C6E97-2763-4B5B-9865-208EFBDD3470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8" creationId="{7115011A-E5CE-4361-8B93-7231664C9C9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33" creationId="{C76702B1-2F36-4792-AC17-BB7709D938A8}"/>
          </ac:cxnSpMkLst>
        </pc:cxnChg>
      </pc:sldChg>
      <pc:sldChg chg="add del">
        <pc:chgData name="Chris Speller" userId="0a97f007-b978-4543-a8a0-9ee0abccdf0a" providerId="ADAL" clId="{221B2FE5-B0DD-4C49-A6BC-EB5E92A971A0}" dt="2021-01-24T20:50:11.844" v="48488"/>
        <pc:sldMkLst>
          <pc:docMk/>
          <pc:sldMk cId="53230677" sldId="5306"/>
        </pc:sldMkLst>
      </pc:sldChg>
      <pc:sldChg chg="addSp delSp modSp add mod modAnim">
        <pc:chgData name="Chris Speller" userId="0a97f007-b978-4543-a8a0-9ee0abccdf0a" providerId="ADAL" clId="{221B2FE5-B0DD-4C49-A6BC-EB5E92A971A0}" dt="2021-01-24T20:54:25.922" v="48673" actId="478"/>
        <pc:sldMkLst>
          <pc:docMk/>
          <pc:sldMk cId="2386113996" sldId="5306"/>
        </pc:sldMkLst>
        <pc:spChg chg="mod">
          <ac:chgData name="Chris Speller" userId="0a97f007-b978-4543-a8a0-9ee0abccdf0a" providerId="ADAL" clId="{221B2FE5-B0DD-4C49-A6BC-EB5E92A971A0}" dt="2021-01-24T20:50:25.768" v="48575" actId="20577"/>
          <ac:spMkLst>
            <pc:docMk/>
            <pc:sldMk cId="2386113996" sldId="53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1:54.429" v="48619"/>
          <ac:spMkLst>
            <pc:docMk/>
            <pc:sldMk cId="2386113996" sldId="530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2" creationId="{61342767-850C-4EF9-AB69-084693D7E83F}"/>
          </ac:spMkLst>
        </pc:spChg>
        <pc:spChg chg="mod">
          <ac:chgData name="Chris Speller" userId="0a97f007-b978-4543-a8a0-9ee0abccdf0a" providerId="ADAL" clId="{221B2FE5-B0DD-4C49-A6BC-EB5E92A971A0}" dt="2021-01-24T20:50:35.727" v="48586" actId="20577"/>
          <ac:spMkLst>
            <pc:docMk/>
            <pc:sldMk cId="2386113996" sldId="5306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8" creationId="{48154B60-D094-4C6C-9E6A-9C09B39C1438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9" creationId="{64BA4D65-918E-4379-B8C3-DAF817E5ACD5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0" creationId="{B3B2F048-673F-49F7-95FD-AB355B18EC59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1" creationId="{F0CAC027-E5B1-4136-BA1A-440B2FF138A4}"/>
          </ac:spMkLst>
        </pc:spChg>
        <pc:picChg chg="del">
          <ac:chgData name="Chris Speller" userId="0a97f007-b978-4543-a8a0-9ee0abccdf0a" providerId="ADAL" clId="{221B2FE5-B0DD-4C49-A6BC-EB5E92A971A0}" dt="2021-01-24T20:54:25.922" v="48673" actId="478"/>
          <ac:picMkLst>
            <pc:docMk/>
            <pc:sldMk cId="2386113996" sldId="5306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54:22.474" v="48672" actId="1076"/>
          <ac:picMkLst>
            <pc:docMk/>
            <pc:sldMk cId="2386113996" sldId="5306"/>
            <ac:picMk id="6" creationId="{4553156A-6664-481D-BED6-C25655BF0720}"/>
          </ac:picMkLst>
        </pc:picChg>
        <pc:picChg chg="del">
          <ac:chgData name="Chris Speller" userId="0a97f007-b978-4543-a8a0-9ee0abccdf0a" providerId="ADAL" clId="{221B2FE5-B0DD-4C49-A6BC-EB5E92A971A0}" dt="2021-01-24T20:50:28.136" v="48576" actId="478"/>
          <ac:picMkLst>
            <pc:docMk/>
            <pc:sldMk cId="2386113996" sldId="5306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54:19.350" v="48670" actId="1076"/>
          <ac:picMkLst>
            <pc:docMk/>
            <pc:sldMk cId="2386113996" sldId="5306"/>
            <ac:picMk id="23" creationId="{7A8707E9-C36C-44C7-B490-40CC97783CCD}"/>
          </ac:picMkLst>
        </pc:picChg>
        <pc:picChg chg="del">
          <ac:chgData name="Chris Speller" userId="0a97f007-b978-4543-a8a0-9ee0abccdf0a" providerId="ADAL" clId="{221B2FE5-B0DD-4C49-A6BC-EB5E92A971A0}" dt="2021-01-24T20:50:28.617" v="48577" actId="478"/>
          <ac:picMkLst>
            <pc:docMk/>
            <pc:sldMk cId="2386113996" sldId="5306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3" creationId="{4591B795-A062-49CF-B57C-94B1B83D492F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5" creationId="{4D9002FA-752D-4983-9FBC-573821CFA7A9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6" creationId="{C3C558D5-67CD-4CD2-A235-025F5C82DC06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7" creationId="{8D7C088E-9269-4493-8C69-7CA8BCC599D9}"/>
          </ac:cxnSpMkLst>
        </pc:cxnChg>
      </pc:sldChg>
      <pc:sldChg chg="modSp add mod">
        <pc:chgData name="Chris Speller" userId="0a97f007-b978-4543-a8a0-9ee0abccdf0a" providerId="ADAL" clId="{221B2FE5-B0DD-4C49-A6BC-EB5E92A971A0}" dt="2021-01-24T20:56:03.579" v="48705" actId="6549"/>
        <pc:sldMkLst>
          <pc:docMk/>
          <pc:sldMk cId="3416485719" sldId="5307"/>
        </pc:sldMkLst>
        <pc:spChg chg="mod">
          <ac:chgData name="Chris Speller" userId="0a97f007-b978-4543-a8a0-9ee0abccdf0a" providerId="ADAL" clId="{221B2FE5-B0DD-4C49-A6BC-EB5E92A971A0}" dt="2021-01-24T20:56:03.579" v="48705" actId="6549"/>
          <ac:spMkLst>
            <pc:docMk/>
            <pc:sldMk cId="3416485719" sldId="53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17.749" v="48683"/>
          <ac:spMkLst>
            <pc:docMk/>
            <pc:sldMk cId="3416485719" sldId="53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44.991" v="48691" actId="207"/>
          <ac:spMkLst>
            <pc:docMk/>
            <pc:sldMk cId="3416485719" sldId="530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20:58:12.240" v="48744" actId="20577"/>
        <pc:sldMkLst>
          <pc:docMk/>
          <pc:sldMk cId="3977035694" sldId="5308"/>
        </pc:sldMkLst>
        <pc:spChg chg="mod">
          <ac:chgData name="Chris Speller" userId="0a97f007-b978-4543-a8a0-9ee0abccdf0a" providerId="ADAL" clId="{221B2FE5-B0DD-4C49-A6BC-EB5E92A971A0}" dt="2021-01-24T20:58:12.240" v="48744" actId="20577"/>
          <ac:spMkLst>
            <pc:docMk/>
            <pc:sldMk cId="3977035694" sldId="53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6:36.521" v="48710"/>
          <ac:spMkLst>
            <pc:docMk/>
            <pc:sldMk cId="3977035694" sldId="53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7:29.065" v="48735" actId="20577"/>
          <ac:spMkLst>
            <pc:docMk/>
            <pc:sldMk cId="3977035694" sldId="530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03:25.786" v="49274" actId="478"/>
        <pc:sldMkLst>
          <pc:docMk/>
          <pc:sldMk cId="3177098077" sldId="5309"/>
        </pc:sldMkLst>
        <pc:spChg chg="mod">
          <ac:chgData name="Chris Speller" userId="0a97f007-b978-4543-a8a0-9ee0abccdf0a" providerId="ADAL" clId="{221B2FE5-B0DD-4C49-A6BC-EB5E92A971A0}" dt="2021-01-24T21:03:13.036" v="49272" actId="20577"/>
          <ac:spMkLst>
            <pc:docMk/>
            <pc:sldMk cId="3177098077" sldId="53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14.950" v="49198"/>
          <ac:spMkLst>
            <pc:docMk/>
            <pc:sldMk cId="3177098077" sldId="53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51.321" v="49262" actId="16959"/>
          <ac:spMkLst>
            <pc:docMk/>
            <pc:sldMk cId="3177098077" sldId="5309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4T21:03:25.786" v="49274" actId="478"/>
          <ac:picMkLst>
            <pc:docMk/>
            <pc:sldMk cId="3177098077" sldId="5309"/>
            <ac:picMk id="3" creationId="{3D86DCD9-6A20-4D4A-B0B8-1C77A07B75E3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1:08:51.978" v="49520" actId="478"/>
        <pc:sldMkLst>
          <pc:docMk/>
          <pc:sldMk cId="681930060" sldId="5310"/>
        </pc:sldMkLst>
        <pc:spChg chg="mod">
          <ac:chgData name="Chris Speller" userId="0a97f007-b978-4543-a8a0-9ee0abccdf0a" providerId="ADAL" clId="{221B2FE5-B0DD-4C49-A6BC-EB5E92A971A0}" dt="2021-01-24T21:08:38.643" v="49519" actId="5793"/>
          <ac:spMkLst>
            <pc:docMk/>
            <pc:sldMk cId="681930060" sldId="5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15.599" v="49487"/>
          <ac:spMkLst>
            <pc:docMk/>
            <pc:sldMk cId="681930060" sldId="53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34.694" v="49504" actId="1076"/>
          <ac:spMkLst>
            <pc:docMk/>
            <pc:sldMk cId="681930060" sldId="5310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07:08.115" v="49513" actId="478"/>
          <ac:picMkLst>
            <pc:docMk/>
            <pc:sldMk cId="681930060" sldId="5310"/>
            <ac:picMk id="3" creationId="{3D86DCD9-6A20-4D4A-B0B8-1C77A07B75E3}"/>
          </ac:picMkLst>
        </pc:picChg>
        <pc:picChg chg="add del mod">
          <ac:chgData name="Chris Speller" userId="0a97f007-b978-4543-a8a0-9ee0abccdf0a" providerId="ADAL" clId="{221B2FE5-B0DD-4C49-A6BC-EB5E92A971A0}" dt="2021-01-24T21:08:51.978" v="49520" actId="478"/>
          <ac:picMkLst>
            <pc:docMk/>
            <pc:sldMk cId="681930060" sldId="5310"/>
            <ac:picMk id="6" creationId="{CC4CDB50-EC3B-4DD4-ABD1-F41B66888E34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21:11:20.144" v="49585" actId="478"/>
        <pc:sldMkLst>
          <pc:docMk/>
          <pc:sldMk cId="1447745827" sldId="5311"/>
        </pc:sldMkLst>
        <pc:spChg chg="mod">
          <ac:chgData name="Chris Speller" userId="0a97f007-b978-4543-a8a0-9ee0abccdf0a" providerId="ADAL" clId="{221B2FE5-B0DD-4C49-A6BC-EB5E92A971A0}" dt="2021-01-24T21:10:01.775" v="49562" actId="20577"/>
          <ac:spMkLst>
            <pc:docMk/>
            <pc:sldMk cId="1447745827" sldId="5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0:23.709" v="49574" actId="113"/>
          <ac:spMkLst>
            <pc:docMk/>
            <pc:sldMk cId="1447745827" sldId="53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1:18.584" v="49584" actId="20577"/>
          <ac:spMkLst>
            <pc:docMk/>
            <pc:sldMk cId="1447745827" sldId="531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21:11:20.144" v="49585" actId="478"/>
          <ac:picMkLst>
            <pc:docMk/>
            <pc:sldMk cId="1447745827" sldId="5311"/>
            <ac:picMk id="6" creationId="{CC4CDB50-EC3B-4DD4-ABD1-F41B66888E34}"/>
          </ac:picMkLst>
        </pc:picChg>
      </pc:sldChg>
      <pc:sldChg chg="modSp add mod">
        <pc:chgData name="Chris Speller" userId="0a97f007-b978-4543-a8a0-9ee0abccdf0a" providerId="ADAL" clId="{221B2FE5-B0DD-4C49-A6BC-EB5E92A971A0}" dt="2021-01-24T21:15:05.680" v="49612" actId="20577"/>
        <pc:sldMkLst>
          <pc:docMk/>
          <pc:sldMk cId="1069603429" sldId="5312"/>
        </pc:sldMkLst>
        <pc:spChg chg="mod">
          <ac:chgData name="Chris Speller" userId="0a97f007-b978-4543-a8a0-9ee0abccdf0a" providerId="ADAL" clId="{221B2FE5-B0DD-4C49-A6BC-EB5E92A971A0}" dt="2021-01-24T21:14:55.611" v="49601" actId="20577"/>
          <ac:spMkLst>
            <pc:docMk/>
            <pc:sldMk cId="1069603429" sldId="5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4:41.923" v="49592"/>
          <ac:spMkLst>
            <pc:docMk/>
            <pc:sldMk cId="1069603429" sldId="53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05.680" v="49612" actId="20577"/>
          <ac:spMkLst>
            <pc:docMk/>
            <pc:sldMk cId="1069603429" sldId="53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5:45.097" v="49658" actId="20577"/>
        <pc:sldMkLst>
          <pc:docMk/>
          <pc:sldMk cId="1572007954" sldId="5313"/>
        </pc:sldMkLst>
        <pc:spChg chg="mod">
          <ac:chgData name="Chris Speller" userId="0a97f007-b978-4543-a8a0-9ee0abccdf0a" providerId="ADAL" clId="{221B2FE5-B0DD-4C49-A6BC-EB5E92A971A0}" dt="2021-01-24T21:15:45.097" v="49658" actId="20577"/>
          <ac:spMkLst>
            <pc:docMk/>
            <pc:sldMk cId="1572007954" sldId="5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27.676" v="49625"/>
          <ac:spMkLst>
            <pc:docMk/>
            <pc:sldMk cId="1572007954" sldId="53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30.976" v="49630" actId="20577"/>
          <ac:spMkLst>
            <pc:docMk/>
            <pc:sldMk cId="1572007954" sldId="531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6:30.848" v="49712" actId="122"/>
        <pc:sldMkLst>
          <pc:docMk/>
          <pc:sldMk cId="1363383427" sldId="5314"/>
        </pc:sldMkLst>
        <pc:spChg chg="mod">
          <ac:chgData name="Chris Speller" userId="0a97f007-b978-4543-a8a0-9ee0abccdf0a" providerId="ADAL" clId="{221B2FE5-B0DD-4C49-A6BC-EB5E92A971A0}" dt="2021-01-24T21:16:21.942" v="49693" actId="20577"/>
          <ac:spMkLst>
            <pc:docMk/>
            <pc:sldMk cId="1363383427" sldId="5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17.168" v="49689"/>
          <ac:spMkLst>
            <pc:docMk/>
            <pc:sldMk cId="1363383427" sldId="53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30.848" v="49712" actId="122"/>
          <ac:spMkLst>
            <pc:docMk/>
            <pc:sldMk cId="1363383427" sldId="5314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18:49.866" v="49760" actId="478"/>
        <pc:sldMkLst>
          <pc:docMk/>
          <pc:sldMk cId="2108867913" sldId="5315"/>
        </pc:sldMkLst>
        <pc:spChg chg="mod">
          <ac:chgData name="Chris Speller" userId="0a97f007-b978-4543-a8a0-9ee0abccdf0a" providerId="ADAL" clId="{221B2FE5-B0DD-4C49-A6BC-EB5E92A971A0}" dt="2021-01-24T21:17:53.699" v="49757" actId="20577"/>
          <ac:spMkLst>
            <pc:docMk/>
            <pc:sldMk cId="2108867913" sldId="5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15.026" v="49715"/>
          <ac:spMkLst>
            <pc:docMk/>
            <pc:sldMk cId="2108867913" sldId="53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40.354" v="49752" actId="20577"/>
          <ac:spMkLst>
            <pc:docMk/>
            <pc:sldMk cId="2108867913" sldId="531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4T21:18:49.866" v="49760" actId="478"/>
          <ac:picMkLst>
            <pc:docMk/>
            <pc:sldMk cId="2108867913" sldId="5315"/>
            <ac:picMk id="3" creationId="{852648B4-36C5-4C97-AD33-7C2D71DFAE7C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4T21:21:55.588" v="50211" actId="478"/>
        <pc:sldMkLst>
          <pc:docMk/>
          <pc:sldMk cId="2143979386" sldId="5316"/>
        </pc:sldMkLst>
        <pc:spChg chg="mod">
          <ac:chgData name="Chris Speller" userId="0a97f007-b978-4543-a8a0-9ee0abccdf0a" providerId="ADAL" clId="{221B2FE5-B0DD-4C49-A6BC-EB5E92A971A0}" dt="2021-01-24T21:20:19.516" v="50207" actId="20577"/>
          <ac:spMkLst>
            <pc:docMk/>
            <pc:sldMk cId="2143979386" sldId="5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02.082" v="50176"/>
          <ac:spMkLst>
            <pc:docMk/>
            <pc:sldMk cId="2143979386" sldId="5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14.886" v="50204" actId="1076"/>
          <ac:spMkLst>
            <pc:docMk/>
            <pc:sldMk cId="2143979386" sldId="5316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0:24.082" v="50208" actId="478"/>
          <ac:picMkLst>
            <pc:docMk/>
            <pc:sldMk cId="2143979386" sldId="5316"/>
            <ac:picMk id="3" creationId="{852648B4-36C5-4C97-AD33-7C2D71DFAE7C}"/>
          </ac:picMkLst>
        </pc:picChg>
        <pc:picChg chg="add del">
          <ac:chgData name="Chris Speller" userId="0a97f007-b978-4543-a8a0-9ee0abccdf0a" providerId="ADAL" clId="{221B2FE5-B0DD-4C49-A6BC-EB5E92A971A0}" dt="2021-01-24T21:21:55.588" v="50211" actId="478"/>
          <ac:picMkLst>
            <pc:docMk/>
            <pc:sldMk cId="2143979386" sldId="5316"/>
            <ac:picMk id="6" creationId="{B8AB8293-6A2F-464D-80B9-779A46C5B3B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21:26:28.203" v="50803" actId="20577"/>
        <pc:sldMkLst>
          <pc:docMk/>
          <pc:sldMk cId="321394960" sldId="5317"/>
        </pc:sldMkLst>
        <pc:spChg chg="mod">
          <ac:chgData name="Chris Speller" userId="0a97f007-b978-4543-a8a0-9ee0abccdf0a" providerId="ADAL" clId="{221B2FE5-B0DD-4C49-A6BC-EB5E92A971A0}" dt="2021-01-24T21:24:17.953" v="50759" actId="20577"/>
          <ac:spMkLst>
            <pc:docMk/>
            <pc:sldMk cId="321394960" sldId="53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4:01.005" v="50752"/>
          <ac:spMkLst>
            <pc:docMk/>
            <pc:sldMk cId="321394960" sldId="53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6:28.203" v="50803" actId="20577"/>
          <ac:spMkLst>
            <pc:docMk/>
            <pc:sldMk cId="321394960" sldId="531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4:03.066" v="50753" actId="478"/>
          <ac:picMkLst>
            <pc:docMk/>
            <pc:sldMk cId="321394960" sldId="5317"/>
            <ac:picMk id="6" creationId="{B8AB8293-6A2F-464D-80B9-779A46C5B3B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07:06.560" v="50952" actId="2711"/>
        <pc:sldMkLst>
          <pc:docMk/>
          <pc:sldMk cId="1159230341" sldId="5318"/>
        </pc:sldMkLst>
        <pc:spChg chg="mod">
          <ac:chgData name="Chris Speller" userId="0a97f007-b978-4543-a8a0-9ee0abccdf0a" providerId="ADAL" clId="{221B2FE5-B0DD-4C49-A6BC-EB5E92A971A0}" dt="2021-01-25T17:07:06.560" v="50952" actId="2711"/>
          <ac:spMkLst>
            <pc:docMk/>
            <pc:sldMk cId="1159230341" sldId="53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5:34.498" v="50827"/>
          <ac:spMkLst>
            <pc:docMk/>
            <pc:sldMk cId="1159230341" sldId="53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6:35.742" v="50947" actId="20577"/>
          <ac:spMkLst>
            <pc:docMk/>
            <pc:sldMk cId="1159230341" sldId="53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09:17.108" v="51060" actId="6549"/>
        <pc:sldMkLst>
          <pc:docMk/>
          <pc:sldMk cId="3768281301" sldId="5319"/>
        </pc:sldMkLst>
        <pc:spChg chg="mod">
          <ac:chgData name="Chris Speller" userId="0a97f007-b978-4543-a8a0-9ee0abccdf0a" providerId="ADAL" clId="{221B2FE5-B0DD-4C49-A6BC-EB5E92A971A0}" dt="2021-01-25T17:09:17.108" v="51060" actId="6549"/>
          <ac:spMkLst>
            <pc:docMk/>
            <pc:sldMk cId="3768281301" sldId="53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7:51.950" v="50972"/>
          <ac:spMkLst>
            <pc:docMk/>
            <pc:sldMk cId="3768281301" sldId="53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8:04.988" v="50981" actId="20577"/>
          <ac:spMkLst>
            <pc:docMk/>
            <pc:sldMk cId="3768281301" sldId="5319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5T17:11:32.348" v="51240" actId="478"/>
        <pc:sldMkLst>
          <pc:docMk/>
          <pc:sldMk cId="1082451300" sldId="5320"/>
        </pc:sldMkLst>
        <pc:spChg chg="mod">
          <ac:chgData name="Chris Speller" userId="0a97f007-b978-4543-a8a0-9ee0abccdf0a" providerId="ADAL" clId="{221B2FE5-B0DD-4C49-A6BC-EB5E92A971A0}" dt="2021-01-25T17:11:26.128" v="51237" actId="20577"/>
          <ac:spMkLst>
            <pc:docMk/>
            <pc:sldMk cId="1082451300" sldId="53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13.896" v="51229"/>
          <ac:spMkLst>
            <pc:docMk/>
            <pc:sldMk cId="1082451300" sldId="53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30.046" v="51239" actId="20577"/>
          <ac:spMkLst>
            <pc:docMk/>
            <pc:sldMk cId="1082451300" sldId="532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1:32.348" v="51240" actId="478"/>
          <ac:picMkLst>
            <pc:docMk/>
            <pc:sldMk cId="1082451300" sldId="5320"/>
            <ac:picMk id="3" creationId="{72FDC501-216A-4319-A218-24AB99EF2A2D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5T17:21:23.420" v="51744" actId="478"/>
        <pc:sldMkLst>
          <pc:docMk/>
          <pc:sldMk cId="1970281454" sldId="5321"/>
        </pc:sldMkLst>
        <pc:spChg chg="mod">
          <ac:chgData name="Chris Speller" userId="0a97f007-b978-4543-a8a0-9ee0abccdf0a" providerId="ADAL" clId="{221B2FE5-B0DD-4C49-A6BC-EB5E92A971A0}" dt="2021-01-25T17:17:44.671" v="51641" actId="20577"/>
          <ac:spMkLst>
            <pc:docMk/>
            <pc:sldMk cId="1970281454" sldId="53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0:40.442" v="51666" actId="20577"/>
          <ac:spMkLst>
            <pc:docMk/>
            <pc:sldMk cId="1970281454" sldId="53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1:19.292" v="51743" actId="20577"/>
          <ac:spMkLst>
            <pc:docMk/>
            <pc:sldMk cId="1970281454" sldId="532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4:35.376" v="51618" actId="478"/>
          <ac:picMkLst>
            <pc:docMk/>
            <pc:sldMk cId="1970281454" sldId="5321"/>
            <ac:picMk id="3" creationId="{1AB5C268-794C-4930-9843-F5862A735F01}"/>
          </ac:picMkLst>
        </pc:picChg>
        <pc:picChg chg="add del mod">
          <ac:chgData name="Chris Speller" userId="0a97f007-b978-4543-a8a0-9ee0abccdf0a" providerId="ADAL" clId="{221B2FE5-B0DD-4C49-A6BC-EB5E92A971A0}" dt="2021-01-25T17:21:23.420" v="51744" actId="478"/>
          <ac:picMkLst>
            <pc:docMk/>
            <pc:sldMk cId="1970281454" sldId="5321"/>
            <ac:picMk id="7" creationId="{7F6A1B6C-BCD7-4303-84A4-55C65F8DCFA1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23:55.736" v="51795" actId="20577"/>
        <pc:sldMkLst>
          <pc:docMk/>
          <pc:sldMk cId="2393228875" sldId="5322"/>
        </pc:sldMkLst>
        <pc:spChg chg="mod">
          <ac:chgData name="Chris Speller" userId="0a97f007-b978-4543-a8a0-9ee0abccdf0a" providerId="ADAL" clId="{221B2FE5-B0DD-4C49-A6BC-EB5E92A971A0}" dt="2021-01-25T17:23:55.736" v="51795" actId="20577"/>
          <ac:spMkLst>
            <pc:docMk/>
            <pc:sldMk cId="2393228875" sldId="53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00.084" v="51753" actId="20577"/>
          <ac:spMkLst>
            <pc:docMk/>
            <pc:sldMk cId="2393228875" sldId="53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39.649" v="51783" actId="20577"/>
          <ac:spMkLst>
            <pc:docMk/>
            <pc:sldMk cId="2393228875" sldId="53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27:47.859" v="51870" actId="20577"/>
        <pc:sldMkLst>
          <pc:docMk/>
          <pc:sldMk cId="865733962" sldId="5323"/>
        </pc:sldMkLst>
        <pc:spChg chg="mod">
          <ac:chgData name="Chris Speller" userId="0a97f007-b978-4543-a8a0-9ee0abccdf0a" providerId="ADAL" clId="{221B2FE5-B0DD-4C49-A6BC-EB5E92A971A0}" dt="2021-01-25T17:27:47.859" v="51870" actId="20577"/>
          <ac:spMkLst>
            <pc:docMk/>
            <pc:sldMk cId="865733962" sldId="53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3.461" v="51857"/>
          <ac:spMkLst>
            <pc:docMk/>
            <pc:sldMk cId="865733962" sldId="53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5.299" v="51858" actId="1076"/>
          <ac:spMkLst>
            <pc:docMk/>
            <pc:sldMk cId="865733962" sldId="532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5T17:31:16.853" v="52469" actId="478"/>
        <pc:sldMkLst>
          <pc:docMk/>
          <pc:sldMk cId="2483987129" sldId="5324"/>
        </pc:sldMkLst>
        <pc:spChg chg="mod">
          <ac:chgData name="Chris Speller" userId="0a97f007-b978-4543-a8a0-9ee0abccdf0a" providerId="ADAL" clId="{221B2FE5-B0DD-4C49-A6BC-EB5E92A971A0}" dt="2021-01-25T17:30:22.042" v="52465" actId="20577"/>
          <ac:spMkLst>
            <pc:docMk/>
            <pc:sldMk cId="2483987129" sldId="53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9:51.922" v="52431"/>
          <ac:spMkLst>
            <pc:docMk/>
            <pc:sldMk cId="2483987129" sldId="53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0:09.894" v="52460" actId="20577"/>
          <ac:spMkLst>
            <pc:docMk/>
            <pc:sldMk cId="2483987129" sldId="532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30:11.893" v="52461" actId="478"/>
          <ac:picMkLst>
            <pc:docMk/>
            <pc:sldMk cId="2483987129" sldId="5324"/>
            <ac:picMk id="3" creationId="{01583D18-6BEC-4197-8C1A-D397BCA24B5F}"/>
          </ac:picMkLst>
        </pc:picChg>
        <pc:picChg chg="add del mod">
          <ac:chgData name="Chris Speller" userId="0a97f007-b978-4543-a8a0-9ee0abccdf0a" providerId="ADAL" clId="{221B2FE5-B0DD-4C49-A6BC-EB5E92A971A0}" dt="2021-01-25T17:31:16.853" v="52469" actId="478"/>
          <ac:picMkLst>
            <pc:docMk/>
            <pc:sldMk cId="2483987129" sldId="5324"/>
            <ac:picMk id="7" creationId="{EAEF5852-0034-4BFA-A241-AA1F38137E2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5T17:41:56.266" v="53525" actId="20577"/>
        <pc:sldMkLst>
          <pc:docMk/>
          <pc:sldMk cId="2518785822" sldId="5325"/>
        </pc:sldMkLst>
        <pc:spChg chg="mod">
          <ac:chgData name="Chris Speller" userId="0a97f007-b978-4543-a8a0-9ee0abccdf0a" providerId="ADAL" clId="{221B2FE5-B0DD-4C49-A6BC-EB5E92A971A0}" dt="2021-01-25T17:35:13.713" v="53476" actId="20577"/>
          <ac:spMkLst>
            <pc:docMk/>
            <pc:sldMk cId="2518785822" sldId="53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5:15.659" v="53477" actId="20577"/>
          <ac:spMkLst>
            <pc:docMk/>
            <pc:sldMk cId="2518785822" sldId="53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1:56.266" v="53525" actId="20577"/>
          <ac:spMkLst>
            <pc:docMk/>
            <pc:sldMk cId="2518785822" sldId="532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5T17:33:57.435" v="53456" actId="478"/>
          <ac:picMkLst>
            <pc:docMk/>
            <pc:sldMk cId="2518785822" sldId="5325"/>
            <ac:picMk id="7" creationId="{EAEF5852-0034-4BFA-A241-AA1F38137E2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45:48.488" v="53673" actId="20577"/>
        <pc:sldMkLst>
          <pc:docMk/>
          <pc:sldMk cId="836249992" sldId="5326"/>
        </pc:sldMkLst>
        <pc:spChg chg="mod">
          <ac:chgData name="Chris Speller" userId="0a97f007-b978-4543-a8a0-9ee0abccdf0a" providerId="ADAL" clId="{221B2FE5-B0DD-4C49-A6BC-EB5E92A971A0}" dt="2021-01-25T17:43:11.218" v="53539" actId="20577"/>
          <ac:spMkLst>
            <pc:docMk/>
            <pc:sldMk cId="836249992" sldId="53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2:32.161" v="53531" actId="404"/>
          <ac:spMkLst>
            <pc:docMk/>
            <pc:sldMk cId="836249992" sldId="53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5:48.488" v="53673" actId="20577"/>
          <ac:spMkLst>
            <pc:docMk/>
            <pc:sldMk cId="836249992" sldId="532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7:35:59.865" v="53755" actId="20577"/>
        <pc:sldMkLst>
          <pc:docMk/>
          <pc:sldMk cId="1136644140" sldId="5327"/>
        </pc:sldMkLst>
        <pc:spChg chg="mod">
          <ac:chgData name="Chris Speller" userId="0a97f007-b978-4543-a8a0-9ee0abccdf0a" providerId="ADAL" clId="{221B2FE5-B0DD-4C49-A6BC-EB5E92A971A0}" dt="2021-01-26T07:35:59.865" v="53755" actId="20577"/>
          <ac:spMkLst>
            <pc:docMk/>
            <pc:sldMk cId="1136644140" sldId="53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7:41.125" v="53679"/>
          <ac:spMkLst>
            <pc:docMk/>
            <pc:sldMk cId="1136644140" sldId="53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5:14.174" v="53740" actId="20577"/>
          <ac:spMkLst>
            <pc:docMk/>
            <pc:sldMk cId="1136644140" sldId="532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39:33.406" v="54598" actId="403"/>
        <pc:sldMkLst>
          <pc:docMk/>
          <pc:sldMk cId="2193220018" sldId="5328"/>
        </pc:sldMkLst>
        <pc:spChg chg="mod">
          <ac:chgData name="Chris Speller" userId="0a97f007-b978-4543-a8a0-9ee0abccdf0a" providerId="ADAL" clId="{221B2FE5-B0DD-4C49-A6BC-EB5E92A971A0}" dt="2021-01-26T07:39:27.629" v="54597" actId="20577"/>
          <ac:spMkLst>
            <pc:docMk/>
            <pc:sldMk cId="2193220018" sldId="53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8:59.617" v="54575"/>
          <ac:spMkLst>
            <pc:docMk/>
            <pc:sldMk cId="2193220018" sldId="53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9:33.406" v="54598" actId="403"/>
          <ac:spMkLst>
            <pc:docMk/>
            <pc:sldMk cId="2193220018" sldId="532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07:39:10.736" v="54586" actId="478"/>
          <ac:picMkLst>
            <pc:docMk/>
            <pc:sldMk cId="2193220018" sldId="5328"/>
            <ac:picMk id="3" creationId="{2D1027DC-BF4C-4C58-867C-CBF1E68608C1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7:53:55.383" v="54715"/>
        <pc:sldMkLst>
          <pc:docMk/>
          <pc:sldMk cId="2307936201" sldId="5329"/>
        </pc:sldMkLst>
        <pc:spChg chg="mod">
          <ac:chgData name="Chris Speller" userId="0a97f007-b978-4543-a8a0-9ee0abccdf0a" providerId="ADAL" clId="{221B2FE5-B0DD-4C49-A6BC-EB5E92A971A0}" dt="2021-01-26T07:53:29.775" v="54709" actId="20577"/>
          <ac:spMkLst>
            <pc:docMk/>
            <pc:sldMk cId="2307936201" sldId="53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0:35.295" v="54643" actId="403"/>
          <ac:spMkLst>
            <pc:docMk/>
            <pc:sldMk cId="2307936201" sldId="53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1:23.013" v="54690" actId="20577"/>
          <ac:spMkLst>
            <pc:docMk/>
            <pc:sldMk cId="2307936201" sldId="5329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55:59.515" v="55007" actId="20577"/>
        <pc:sldMkLst>
          <pc:docMk/>
          <pc:sldMk cId="354041275" sldId="5330"/>
        </pc:sldMkLst>
        <pc:spChg chg="mod">
          <ac:chgData name="Chris Speller" userId="0a97f007-b978-4543-a8a0-9ee0abccdf0a" providerId="ADAL" clId="{221B2FE5-B0DD-4C49-A6BC-EB5E92A971A0}" dt="2021-01-26T07:55:59.515" v="55007" actId="20577"/>
          <ac:spMkLst>
            <pc:docMk/>
            <pc:sldMk cId="354041275" sldId="53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4:48.322" v="54953"/>
          <ac:spMkLst>
            <pc:docMk/>
            <pc:sldMk cId="354041275" sldId="53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5:22.963" v="54990" actId="20577"/>
          <ac:spMkLst>
            <pc:docMk/>
            <pc:sldMk cId="354041275" sldId="5330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6T07:55:32.831" v="54994" actId="478"/>
          <ac:picMkLst>
            <pc:docMk/>
            <pc:sldMk cId="354041275" sldId="5330"/>
            <ac:picMk id="3" creationId="{A4050F1F-FFB3-4EE6-BD44-36BB8F56765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6T08:01:19.527" v="55659" actId="478"/>
        <pc:sldMkLst>
          <pc:docMk/>
          <pc:sldMk cId="115737895" sldId="5331"/>
        </pc:sldMkLst>
        <pc:spChg chg="mod">
          <ac:chgData name="Chris Speller" userId="0a97f007-b978-4543-a8a0-9ee0abccdf0a" providerId="ADAL" clId="{221B2FE5-B0DD-4C49-A6BC-EB5E92A971A0}" dt="2021-01-26T08:01:16.764" v="55658" actId="20577"/>
          <ac:spMkLst>
            <pc:docMk/>
            <pc:sldMk cId="115737895" sldId="53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8:22.455" v="55333"/>
          <ac:spMkLst>
            <pc:docMk/>
            <pc:sldMk cId="115737895" sldId="533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0:40.982" v="55642" actId="1076"/>
          <ac:spMkLst>
            <pc:docMk/>
            <pc:sldMk cId="115737895" sldId="533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6T08:01:19.527" v="55659" actId="478"/>
          <ac:picMkLst>
            <pc:docMk/>
            <pc:sldMk cId="115737895" sldId="5331"/>
            <ac:picMk id="3" creationId="{A4050F1F-FFB3-4EE6-BD44-36BB8F567651}"/>
          </ac:picMkLst>
        </pc:picChg>
        <pc:picChg chg="add del mod">
          <ac:chgData name="Chris Speller" userId="0a97f007-b978-4543-a8a0-9ee0abccdf0a" providerId="ADAL" clId="{221B2FE5-B0DD-4C49-A6BC-EB5E92A971A0}" dt="2021-01-26T08:00:35.807" v="55639" actId="478"/>
          <ac:picMkLst>
            <pc:docMk/>
            <pc:sldMk cId="115737895" sldId="5331"/>
            <ac:picMk id="6" creationId="{6DC45560-DEC4-474C-84CD-DD8894BF5586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8:04:39.490" v="55726" actId="20577"/>
        <pc:sldMkLst>
          <pc:docMk/>
          <pc:sldMk cId="3686520024" sldId="5332"/>
        </pc:sldMkLst>
        <pc:spChg chg="mod">
          <ac:chgData name="Chris Speller" userId="0a97f007-b978-4543-a8a0-9ee0abccdf0a" providerId="ADAL" clId="{221B2FE5-B0DD-4C49-A6BC-EB5E92A971A0}" dt="2021-01-26T08:04:39.490" v="55726" actId="20577"/>
          <ac:spMkLst>
            <pc:docMk/>
            <pc:sldMk cId="3686520024" sldId="53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0.656" v="55713" actId="120"/>
          <ac:spMkLst>
            <pc:docMk/>
            <pc:sldMk cId="3686520024" sldId="53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3.338" v="55714" actId="1076"/>
          <ac:spMkLst>
            <pc:docMk/>
            <pc:sldMk cId="3686520024" sldId="533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8:10:21.010" v="55922" actId="20577"/>
        <pc:sldMkLst>
          <pc:docMk/>
          <pc:sldMk cId="3442492789" sldId="5333"/>
        </pc:sldMkLst>
        <pc:spChg chg="mod">
          <ac:chgData name="Chris Speller" userId="0a97f007-b978-4543-a8a0-9ee0abccdf0a" providerId="ADAL" clId="{221B2FE5-B0DD-4C49-A6BC-EB5E92A971A0}" dt="2021-01-26T08:10:21.010" v="55922" actId="20577"/>
          <ac:spMkLst>
            <pc:docMk/>
            <pc:sldMk cId="3442492789" sldId="53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7:15.552" v="55862" actId="20577"/>
          <ac:spMkLst>
            <pc:docMk/>
            <pc:sldMk cId="3442492789" sldId="53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8:47.447" v="55883" actId="1076"/>
          <ac:spMkLst>
            <pc:docMk/>
            <pc:sldMk cId="3442492789" sldId="5333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6T08:32:39.751" v="56338" actId="20577"/>
        <pc:sldMkLst>
          <pc:docMk/>
          <pc:sldMk cId="2775106182" sldId="5334"/>
        </pc:sldMkLst>
        <pc:spChg chg="mod">
          <ac:chgData name="Chris Speller" userId="0a97f007-b978-4543-a8a0-9ee0abccdf0a" providerId="ADAL" clId="{221B2FE5-B0DD-4C49-A6BC-EB5E92A971A0}" dt="2021-01-26T08:32:39.751" v="56338" actId="20577"/>
          <ac:spMkLst>
            <pc:docMk/>
            <pc:sldMk cId="2775106182" sldId="53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05.654" v="56323" actId="6549"/>
          <ac:spMkLst>
            <pc:docMk/>
            <pc:sldMk cId="2775106182" sldId="53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47.250" v="56327" actId="20577"/>
          <ac:spMkLst>
            <pc:docMk/>
            <pc:sldMk cId="2775106182" sldId="5334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6T08:30:30.152" v="56298" actId="1076"/>
          <ac:picMkLst>
            <pc:docMk/>
            <pc:sldMk cId="2775106182" sldId="5334"/>
            <ac:picMk id="3" creationId="{F009DE45-1A11-44C7-B051-248FB9DF38C6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6T08:44:20.721" v="56646"/>
        <pc:sldMkLst>
          <pc:docMk/>
          <pc:sldMk cId="547481479" sldId="5335"/>
        </pc:sldMkLst>
        <pc:spChg chg="mod">
          <ac:chgData name="Chris Speller" userId="0a97f007-b978-4543-a8a0-9ee0abccdf0a" providerId="ADAL" clId="{221B2FE5-B0DD-4C49-A6BC-EB5E92A971A0}" dt="2021-01-26T08:44:20.721" v="56646"/>
          <ac:spMkLst>
            <pc:docMk/>
            <pc:sldMk cId="547481479" sldId="53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06.668" v="56630" actId="20577"/>
          <ac:spMkLst>
            <pc:docMk/>
            <pc:sldMk cId="547481479" sldId="53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10.572" v="56641" actId="20577"/>
          <ac:spMkLst>
            <pc:docMk/>
            <pc:sldMk cId="547481479" sldId="5335"/>
            <ac:spMk id="14" creationId="{005896CF-8919-4782-AB24-83CDCF746DD4}"/>
          </ac:spMkLst>
        </pc:spChg>
      </pc:sldChg>
      <pc:sldChg chg="modSp add mod ord">
        <pc:chgData name="Chris Speller" userId="0a97f007-b978-4543-a8a0-9ee0abccdf0a" providerId="ADAL" clId="{221B2FE5-B0DD-4C49-A6BC-EB5E92A971A0}" dt="2021-01-26T08:46:40.845" v="56754" actId="1076"/>
        <pc:sldMkLst>
          <pc:docMk/>
          <pc:sldMk cId="3345840297" sldId="5336"/>
        </pc:sldMkLst>
        <pc:spChg chg="mod">
          <ac:chgData name="Chris Speller" userId="0a97f007-b978-4543-a8a0-9ee0abccdf0a" providerId="ADAL" clId="{221B2FE5-B0DD-4C49-A6BC-EB5E92A971A0}" dt="2021-01-26T08:46:10.329" v="56738" actId="20577"/>
          <ac:spMkLst>
            <pc:docMk/>
            <pc:sldMk cId="3345840297" sldId="53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34.335" v="56752" actId="255"/>
          <ac:spMkLst>
            <pc:docMk/>
            <pc:sldMk cId="3345840297" sldId="53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40.845" v="56754" actId="1076"/>
          <ac:spMkLst>
            <pc:docMk/>
            <pc:sldMk cId="3345840297" sldId="53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1:40.407" v="56828" actId="20577"/>
        <pc:sldMkLst>
          <pc:docMk/>
          <pc:sldMk cId="2425441326" sldId="5337"/>
        </pc:sldMkLst>
        <pc:spChg chg="mod">
          <ac:chgData name="Chris Speller" userId="0a97f007-b978-4543-a8a0-9ee0abccdf0a" providerId="ADAL" clId="{221B2FE5-B0DD-4C49-A6BC-EB5E92A971A0}" dt="2021-01-26T10:41:40.407" v="56828" actId="20577"/>
          <ac:spMkLst>
            <pc:docMk/>
            <pc:sldMk cId="2425441326" sldId="53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22.571" v="56759"/>
          <ac:spMkLst>
            <pc:docMk/>
            <pc:sldMk cId="2425441326" sldId="53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56.474" v="56818" actId="20577"/>
          <ac:spMkLst>
            <pc:docMk/>
            <pc:sldMk cId="2425441326" sldId="53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2:27.418" v="56850" actId="20577"/>
        <pc:sldMkLst>
          <pc:docMk/>
          <pc:sldMk cId="1792624317" sldId="5338"/>
        </pc:sldMkLst>
        <pc:spChg chg="mod">
          <ac:chgData name="Chris Speller" userId="0a97f007-b978-4543-a8a0-9ee0abccdf0a" providerId="ADAL" clId="{221B2FE5-B0DD-4C49-A6BC-EB5E92A971A0}" dt="2021-01-26T10:42:27.418" v="56850" actId="20577"/>
          <ac:spMkLst>
            <pc:docMk/>
            <pc:sldMk cId="1792624317" sldId="53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03.986" v="56833"/>
          <ac:spMkLst>
            <pc:docMk/>
            <pc:sldMk cId="1792624317" sldId="53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11.791" v="56840" actId="20577"/>
          <ac:spMkLst>
            <pc:docMk/>
            <pc:sldMk cId="1792624317" sldId="533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16:53:00.105" v="57721" actId="478"/>
        <pc:sldMkLst>
          <pc:docMk/>
          <pc:sldMk cId="2657687824" sldId="5339"/>
        </pc:sldMkLst>
        <pc:spChg chg="mod">
          <ac:chgData name="Chris Speller" userId="0a97f007-b978-4543-a8a0-9ee0abccdf0a" providerId="ADAL" clId="{221B2FE5-B0DD-4C49-A6BC-EB5E92A971A0}" dt="2021-01-26T16:52:53.059" v="57720" actId="6549"/>
          <ac:spMkLst>
            <pc:docMk/>
            <pc:sldMk cId="2657687824" sldId="53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0:36.869" v="57696" actId="20577"/>
          <ac:spMkLst>
            <pc:docMk/>
            <pc:sldMk cId="2657687824" sldId="53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1:23.603" v="57714" actId="20577"/>
          <ac:spMkLst>
            <pc:docMk/>
            <pc:sldMk cId="2657687824" sldId="533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0:50:31.300" v="57668" actId="478"/>
          <ac:picMkLst>
            <pc:docMk/>
            <pc:sldMk cId="2657687824" sldId="5339"/>
            <ac:picMk id="3" creationId="{6FC61937-C206-4541-92F0-00EFC447AEA1}"/>
          </ac:picMkLst>
        </pc:picChg>
        <pc:picChg chg="add del">
          <ac:chgData name="Chris Speller" userId="0a97f007-b978-4543-a8a0-9ee0abccdf0a" providerId="ADAL" clId="{221B2FE5-B0DD-4C49-A6BC-EB5E92A971A0}" dt="2021-01-26T10:43:21.988" v="56856" actId="478"/>
          <ac:picMkLst>
            <pc:docMk/>
            <pc:sldMk cId="2657687824" sldId="5339"/>
            <ac:picMk id="7" creationId="{5BDFB88E-6BB7-4426-837E-DE2CADE4E0A5}"/>
          </ac:picMkLst>
        </pc:picChg>
        <pc:picChg chg="add del mod">
          <ac:chgData name="Chris Speller" userId="0a97f007-b978-4543-a8a0-9ee0abccdf0a" providerId="ADAL" clId="{221B2FE5-B0DD-4C49-A6BC-EB5E92A971A0}" dt="2021-01-26T16:53:00.105" v="57721" actId="478"/>
          <ac:picMkLst>
            <pc:docMk/>
            <pc:sldMk cId="2657687824" sldId="5339"/>
            <ac:picMk id="13" creationId="{0C4A923A-8DCC-48C9-BC50-0111A6529777}"/>
          </ac:picMkLst>
        </pc:picChg>
      </pc:sldChg>
      <pc:sldChg chg="delSp modSp add mod ord modAnim">
        <pc:chgData name="Chris Speller" userId="0a97f007-b978-4543-a8a0-9ee0abccdf0a" providerId="ADAL" clId="{221B2FE5-B0DD-4C49-A6BC-EB5E92A971A0}" dt="2021-01-26T10:48:59.838" v="57300" actId="478"/>
        <pc:sldMkLst>
          <pc:docMk/>
          <pc:sldMk cId="1521330650" sldId="5340"/>
        </pc:sldMkLst>
        <pc:spChg chg="mod">
          <ac:chgData name="Chris Speller" userId="0a97f007-b978-4543-a8a0-9ee0abccdf0a" providerId="ADAL" clId="{221B2FE5-B0DD-4C49-A6BC-EB5E92A971A0}" dt="2021-01-26T10:48:58.019" v="57299" actId="6549"/>
          <ac:spMkLst>
            <pc:docMk/>
            <pc:sldMk cId="1521330650" sldId="53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4:49.574" v="57215"/>
          <ac:spMkLst>
            <pc:docMk/>
            <pc:sldMk cId="1521330650" sldId="53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5:42.559" v="57280" actId="20577"/>
          <ac:spMkLst>
            <pc:docMk/>
            <pc:sldMk cId="1521330650" sldId="534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6T10:43:27.709" v="56860" actId="478"/>
          <ac:picMkLst>
            <pc:docMk/>
            <pc:sldMk cId="1521330650" sldId="5340"/>
            <ac:picMk id="3" creationId="{6FC61937-C206-4541-92F0-00EFC447AEA1}"/>
          </ac:picMkLst>
        </pc:picChg>
        <pc:picChg chg="del mod">
          <ac:chgData name="Chris Speller" userId="0a97f007-b978-4543-a8a0-9ee0abccdf0a" providerId="ADAL" clId="{221B2FE5-B0DD-4C49-A6BC-EB5E92A971A0}" dt="2021-01-26T10:48:59.838" v="57300" actId="478"/>
          <ac:picMkLst>
            <pc:docMk/>
            <pc:sldMk cId="1521330650" sldId="5340"/>
            <ac:picMk id="7" creationId="{5BDFB88E-6BB7-4426-837E-DE2CADE4E0A5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6T16:55:36.885" v="58132" actId="1076"/>
        <pc:sldMkLst>
          <pc:docMk/>
          <pc:sldMk cId="1215119766" sldId="5341"/>
        </pc:sldMkLst>
        <pc:spChg chg="mod">
          <ac:chgData name="Chris Speller" userId="0a97f007-b978-4543-a8a0-9ee0abccdf0a" providerId="ADAL" clId="{221B2FE5-B0DD-4C49-A6BC-EB5E92A971A0}" dt="2021-01-26T16:55:27.943" v="58127" actId="5793"/>
          <ac:spMkLst>
            <pc:docMk/>
            <pc:sldMk cId="1215119766" sldId="53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3.434" v="58131" actId="1076"/>
          <ac:spMkLst>
            <pc:docMk/>
            <pc:sldMk cId="1215119766" sldId="53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6.885" v="58132" actId="1076"/>
          <ac:spMkLst>
            <pc:docMk/>
            <pc:sldMk cId="1215119766" sldId="534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6:55:12.513" v="58114" actId="478"/>
          <ac:picMkLst>
            <pc:docMk/>
            <pc:sldMk cId="1215119766" sldId="5341"/>
            <ac:picMk id="3" creationId="{05EB7D68-773C-4644-89D2-6F1BDF3BB65A}"/>
          </ac:picMkLst>
        </pc:picChg>
      </pc:sldChg>
      <pc:sldChg chg="add del">
        <pc:chgData name="Chris Speller" userId="0a97f007-b978-4543-a8a0-9ee0abccdf0a" providerId="ADAL" clId="{221B2FE5-B0DD-4C49-A6BC-EB5E92A971A0}" dt="2021-01-26T10:49:03.886" v="57302"/>
        <pc:sldMkLst>
          <pc:docMk/>
          <pc:sldMk cId="1811757924" sldId="5341"/>
        </pc:sldMkLst>
      </pc:sldChg>
      <pc:sldChg chg="addSp delSp modSp add del mod">
        <pc:chgData name="Chris Speller" userId="0a97f007-b978-4543-a8a0-9ee0abccdf0a" providerId="ADAL" clId="{221B2FE5-B0DD-4C49-A6BC-EB5E92A971A0}" dt="2021-01-26T16:57:43.865" v="58223" actId="47"/>
        <pc:sldMkLst>
          <pc:docMk/>
          <pc:sldMk cId="3708868016" sldId="5342"/>
        </pc:sldMkLst>
        <pc:spChg chg="mod">
          <ac:chgData name="Chris Speller" userId="0a97f007-b978-4543-a8a0-9ee0abccdf0a" providerId="ADAL" clId="{221B2FE5-B0DD-4C49-A6BC-EB5E92A971A0}" dt="2021-01-26T16:57:39.805" v="58221" actId="20577"/>
          <ac:spMkLst>
            <pc:docMk/>
            <pc:sldMk cId="3708868016" sldId="5342"/>
            <ac:spMk id="10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26T16:57:42.617" v="58222" actId="478"/>
          <ac:picMkLst>
            <pc:docMk/>
            <pc:sldMk cId="3708868016" sldId="5342"/>
            <ac:picMk id="3" creationId="{C1BC2BB2-01B5-4517-9C20-8017ED13018E}"/>
          </ac:picMkLst>
        </pc:picChg>
      </pc:sldChg>
    </pc:docChg>
  </pc:docChgLst>
  <pc:docChgLst>
    <pc:chgData name="Chris Speller" userId="0a97f007-b978-4543-a8a0-9ee0abccdf0a" providerId="ADAL" clId="{252F0261-A28B-41CC-8DDD-B89C16E78B58}"/>
    <pc:docChg chg="modSld">
      <pc:chgData name="Chris Speller" userId="0a97f007-b978-4543-a8a0-9ee0abccdf0a" providerId="ADAL" clId="{252F0261-A28B-41CC-8DDD-B89C16E78B58}" dt="2021-06-15T07:09:58.244" v="5" actId="20577"/>
      <pc:docMkLst>
        <pc:docMk/>
      </pc:docMkLst>
      <pc:sldChg chg="modSp">
        <pc:chgData name="Chris Speller" userId="0a97f007-b978-4543-a8a0-9ee0abccdf0a" providerId="ADAL" clId="{252F0261-A28B-41CC-8DDD-B89C16E78B58}" dt="2021-06-15T07:09:58.244" v="5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52F0261-A28B-41CC-8DDD-B89C16E78B58}" dt="2021-06-15T07:09:58.244" v="5" actId="20577"/>
          <ac:spMkLst>
            <pc:docMk/>
            <pc:sldMk cId="3016234798" sldId="5239"/>
            <ac:spMk id="14" creationId="{005896CF-8919-4782-AB24-83CDCF746DD4}"/>
          </ac:spMkLst>
        </pc:spChg>
      </pc:sldChg>
    </pc:docChg>
  </pc:docChgLst>
  <pc:docChgLst>
    <pc:chgData name="Chris Speller" userId="0a97f007-b978-4543-a8a0-9ee0abccdf0a" providerId="ADAL" clId="{4A178048-B24E-49A3-AF05-EA1DEC3405C7}"/>
    <pc:docChg chg="modSld">
      <pc:chgData name="Chris Speller" userId="0a97f007-b978-4543-a8a0-9ee0abccdf0a" providerId="ADAL" clId="{4A178048-B24E-49A3-AF05-EA1DEC3405C7}" dt="2021-05-24T11:02:34.385" v="3" actId="20577"/>
      <pc:docMkLst>
        <pc:docMk/>
      </pc:docMkLst>
      <pc:sldChg chg="modSp">
        <pc:chgData name="Chris Speller" userId="0a97f007-b978-4543-a8a0-9ee0abccdf0a" providerId="ADAL" clId="{4A178048-B24E-49A3-AF05-EA1DEC3405C7}" dt="2021-05-24T11:02:34.385" v="3" actId="20577"/>
        <pc:sldMkLst>
          <pc:docMk/>
          <pc:sldMk cId="39995432" sldId="5298"/>
        </pc:sldMkLst>
        <pc:spChg chg="mod">
          <ac:chgData name="Chris Speller" userId="0a97f007-b978-4543-a8a0-9ee0abccdf0a" providerId="ADAL" clId="{4A178048-B24E-49A3-AF05-EA1DEC3405C7}" dt="2021-05-24T11:02:34.385" v="3" actId="20577"/>
          <ac:spMkLst>
            <pc:docMk/>
            <pc:sldMk cId="39995432" sldId="5298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5481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2.png"/><Relationship Id="rId2" Type="http://schemas.openxmlformats.org/officeDocument/2006/relationships/image" Target="../media/image68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8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5.png"/><Relationship Id="rId2" Type="http://schemas.openxmlformats.org/officeDocument/2006/relationships/image" Target="../media/image68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8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8007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light scale-pan is attached to a vertical light inextensible string.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scale-pan carries two masses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mass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300g and the mass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200g. </a:t>
                </a:r>
                <a:endParaRPr lang="en-GB" sz="160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rests on top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scale-pan is raised vertically, using the string, with acceleration 0.25 ms</a:t>
                </a:r>
                <a:r>
                  <a:rPr lang="en-GB" sz="1600" baseline="30000" dirty="0">
                    <a:latin typeface="Candara" panose="020E0502030303020204" pitchFamily="34" charset="0"/>
                  </a:rPr>
                  <a:t>-2</a:t>
                </a:r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Find the tension in the string.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Find the force exerted on mass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by mass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Find the force exerted on mass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by the scale-pan.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800767"/>
              </a:xfrm>
              <a:prstGeom prst="rect">
                <a:avLst/>
              </a:prstGeom>
              <a:blipFill>
                <a:blip r:embed="rId2"/>
                <a:stretch>
                  <a:fillRect l="-667" t="-654"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28007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light scale-pan is attached to a vertical light inextensible string.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scale-pan carries two masses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mass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400g and the mass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600g. </a:t>
                </a:r>
                <a:endParaRPr lang="en-GB" sz="160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rests on top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scale-pan is raised vertically, using the string, with acceleration 0.5 ms</a:t>
                </a:r>
                <a:r>
                  <a:rPr lang="en-GB" sz="1600" baseline="30000" dirty="0">
                    <a:latin typeface="Candara" panose="020E0502030303020204" pitchFamily="34" charset="0"/>
                  </a:rPr>
                  <a:t>-2</a:t>
                </a:r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Find the tension in the string.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Find the force exerted on mass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by mass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Find the force exerted on mass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by the scale-pan.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2800767"/>
              </a:xfrm>
              <a:prstGeom prst="rect">
                <a:avLst/>
              </a:prstGeom>
              <a:blipFill>
                <a:blip r:embed="rId3"/>
                <a:stretch>
                  <a:fillRect l="-800" t="-652" b="-17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82035" y="3260337"/>
                <a:ext cx="4572001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AutoNum type="alphaLcParenR"/>
                </a:pPr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10 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4.1 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10 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5" y="3260337"/>
                <a:ext cx="4572001" cy="923330"/>
              </a:xfrm>
              <a:prstGeom prst="rect">
                <a:avLst/>
              </a:prstGeom>
              <a:blipFill>
                <a:blip r:embed="rId4"/>
                <a:stretch>
                  <a:fillRect l="-1200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694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person travels in a lift. The mass of the person is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40 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the mass of the lift is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860 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lift is being raised vertically by a vertical cable which is attached to the top of the lift. The lift is moving upwards and has constant deceleration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By modelling the cable as being light and inextensible, find: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tension in the cable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magnitude of the force exerted on the woman by the floor of the lift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554545"/>
              </a:xfrm>
              <a:prstGeom prst="rect">
                <a:avLst/>
              </a:prstGeom>
              <a:blipFill>
                <a:blip r:embed="rId2"/>
                <a:stretch>
                  <a:fillRect l="-667" t="-716" b="-21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person travels in a lift. The mass of the person is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50 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the mass of the lift is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950 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lift is being raised vertically by a vertical cable which is attached to the top of the lift. The lift is moving upwards and has constant deceleration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By modelling the cable as being light and inextensible, find: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tension in the cable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magnitude of the force exerted on the woman by the floor of the lift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2554545"/>
              </a:xfrm>
              <a:prstGeom prst="rect">
                <a:avLst/>
              </a:prstGeom>
              <a:blipFill>
                <a:blip r:embed="rId3"/>
                <a:stretch>
                  <a:fillRect l="-800" t="-716" b="-21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82035" y="3260337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AutoNum type="alphaLcParenR"/>
                </a:pPr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7800 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390 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5" y="3260337"/>
                <a:ext cx="4572001" cy="646331"/>
              </a:xfrm>
              <a:prstGeom prst="rect">
                <a:avLst/>
              </a:prstGeom>
              <a:blipFill>
                <a:blip r:embed="rId4"/>
                <a:stretch>
                  <a:fillRect l="-1200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5890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1E00199-7DBC-452C-BBD7-1358DB4DAD4D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42243E6-E437-431B-82CB-C0DA079616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723A6DB-ED08-42F5-9BBF-A56DA57E4C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17023</TotalTime>
  <Words>397</Words>
  <Application>Microsoft Office PowerPoint</Application>
  <PresentationFormat>On-screen Show (4:3)</PresentationFormat>
  <Paragraphs>33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Cambria Math</vt:lpstr>
      <vt:lpstr>Candara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602</cp:revision>
  <dcterms:created xsi:type="dcterms:W3CDTF">2020-05-18T02:11:06Z</dcterms:created>
  <dcterms:modified xsi:type="dcterms:W3CDTF">2021-09-04T18:35:12Z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