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48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2.png"/><Relationship Id="rId2" Type="http://schemas.openxmlformats.org/officeDocument/2006/relationships/image" Target="../media/image6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5.png"/><Relationship Id="rId2" Type="http://schemas.openxmlformats.org/officeDocument/2006/relationships/image" Target="../media/image6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light scale-pan is attached to a vertical light inextensible string.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scale-pan carries two masses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300g and the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200g.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rests on top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scale-pan is raised vertically, using the string, with acceleration 0.25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tension in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force exerted on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by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force exerted on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by the scale-pan.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light scale-pan is attached to a vertical light inextensible string.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scale-pan carries two masses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400g and the mass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600g. 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rests on top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scale-pan is raised vertically, using the string, with acceleration 0.5 ms</a:t>
                </a:r>
                <a:r>
                  <a:rPr lang="en-GB" sz="1600" baseline="30000" dirty="0">
                    <a:latin typeface="Candara" panose="020E0502030303020204" pitchFamily="34" charset="0"/>
                  </a:rPr>
                  <a:t>-2</a:t>
                </a:r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tension in the string.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force exerted on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by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force exerted on mass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by the scale-pan.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2" b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3260337"/>
                <a:ext cx="45720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4.1 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3260337"/>
                <a:ext cx="4572001" cy="923330"/>
              </a:xfrm>
              <a:prstGeom prst="rect">
                <a:avLst/>
              </a:prstGeom>
              <a:blipFill>
                <a:blip r:embed="rId4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69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person travels in a lift. The mass of the person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mass of the lift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860 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lift is being raised vertically by a vertical cable which is attached to the top of the lift. The lift is moving upwards and has constant deceleration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By modelling the cable as being light and inextensible,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magnitude of the force exerted on the woman by the floor of the lift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blipFill>
                <a:blip r:embed="rId2"/>
                <a:stretch>
                  <a:fillRect l="-667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person travels in a lift. The mass of the person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mass of the lift is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950 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lift is being raised vertically by a vertical cable which is attached to the top of the lift. The lift is moving upwards and has constant deceleration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By modelling the cable as being light and inextensible, find: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tension in the cable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The magnitude of the force exerted on the woman by the floor of the lift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3260337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7800 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390 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3260337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58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17023</TotalTime>
  <Words>397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602</cp:revision>
  <dcterms:created xsi:type="dcterms:W3CDTF">2020-05-18T02:11:06Z</dcterms:created>
  <dcterms:modified xsi:type="dcterms:W3CDTF">2021-09-04T18:35:12Z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