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35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9.png"/><Relationship Id="rId2" Type="http://schemas.openxmlformats.org/officeDocument/2006/relationships/image" Target="../media/image6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7.png"/><Relationship Id="rId2" Type="http://schemas.openxmlformats.org/officeDocument/2006/relationships/image" Target="../media/image6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10.5) Connected particles</a:t>
            </a:r>
          </a:p>
        </p:txBody>
      </p:sp>
    </p:spTree>
    <p:extLst>
      <p:ext uri="{BB962C8B-B14F-4D97-AF65-F5344CB8AC3E}">
        <p14:creationId xmlns:p14="http://schemas.microsoft.com/office/powerpoint/2010/main" val="191423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masses 6kg and 4kg respectively, are connected by a light inextensible string.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pulled by a horizontal force of magnitude 20N along a rough horizontal plane.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experiences a frictional force of 5N and particle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experiences a frictional force of 3N.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acceleration of the particles.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tension in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Explain how the modelling assumptions that the string is light and inextensible have been used.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Two particles,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masses 5kg and 3kg respectively, are connected by a light inextensible string.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pulled by a horizontal force of magnitude 40N along a rough horizontal plane.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experiences a frictional force of 10N and particle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experiences a frictional force of 6N.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acceleration of the particles.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tension in the string.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5" b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521673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521673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74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1200 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pulls a trailer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400 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along a straight horizontal road using a light tow-bar which is parallel to the road. The horizontal resistances to motion of the car and the trailer have magnitudes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400 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respectively. The engine of the car produces a constant horizontal driving force on the car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2000 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car and trailer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magnitude of the tension in the tow-bar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engine cuts out, reducing the force produced by the engine to zero and the brakes are applied. The brakes produce a force on the car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Newtons and the car and trailer decelerate.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resistances to motion are unchanged, and the magnitude of the thrust in the towbar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400" t="-345" r="-267" b="-8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car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pulls a trailer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along a straight horizontal road using a light tow-bar which is parallel to the road. The horizontal resistances to motion of the car and the trailer have magnitudes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respectively. The engine of the car produces a constant horizontal driving force on the car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car and trailer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magnitude of the tension in the tow-bar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engine cuts out, reducing the force produced by the engine to zero and the brakes are applied. The brakes produce a force on the car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Newtons and the car and trailer decelerate.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the resistances to motion are unchanged, and the magnitude of the thrust in the towbar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l="-533" t="-172" r="-933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3887869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3887869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97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17022</TotalTime>
  <Words>508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10.5) Connected particles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601</cp:revision>
  <dcterms:created xsi:type="dcterms:W3CDTF">2020-05-18T02:11:06Z</dcterms:created>
  <dcterms:modified xsi:type="dcterms:W3CDTF">2021-09-04T18:34:16Z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