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02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2.png"/><Relationship Id="rId2" Type="http://schemas.openxmlformats.org/officeDocument/2006/relationships/image" Target="../media/image9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4.png"/><Relationship Id="rId2" Type="http://schemas.openxmlformats.org/officeDocument/2006/relationships/image" Target="../media/image9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9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6.png"/><Relationship Id="rId2" Type="http://schemas.openxmlformats.org/officeDocument/2006/relationships/image" Target="../media/image9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9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9.png"/><Relationship Id="rId2" Type="http://schemas.openxmlformats.org/officeDocument/2006/relationships/image" Target="../media/image9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1.png"/><Relationship Id="rId2" Type="http://schemas.openxmlformats.org/officeDocument/2006/relationships/image" Target="../media/image9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4.png"/><Relationship Id="rId2" Type="http://schemas.openxmlformats.org/officeDocument/2006/relationships/image" Target="../media/image9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7.png"/><Relationship Id="rId2" Type="http://schemas.openxmlformats.org/officeDocument/2006/relationships/image" Target="../media/image9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9.png"/><Relationship Id="rId2" Type="http://schemas.openxmlformats.org/officeDocument/2006/relationships/image" Target="../media/image9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10.4) Simple trigonometric equations</a:t>
            </a:r>
          </a:p>
        </p:txBody>
      </p:sp>
    </p:spTree>
    <p:extLst>
      <p:ext uri="{BB962C8B-B14F-4D97-AF65-F5344CB8AC3E}">
        <p14:creationId xmlns:p14="http://schemas.microsoft.com/office/powerpoint/2010/main" val="401114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64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64731"/>
              </a:xfrm>
              <a:prstGeom prst="rect">
                <a:avLst/>
              </a:prstGeom>
              <a:blipFill>
                <a:blip r:embed="rId2"/>
                <a:stretch>
                  <a:fillRect l="-1067" t="-8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=30°, 150°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962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64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64731"/>
              </a:xfrm>
              <a:prstGeom prst="rect">
                <a:avLst/>
              </a:prstGeom>
              <a:blipFill>
                <a:blip r:embed="rId2"/>
                <a:stretch>
                  <a:fillRect l="-1067" t="-8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=60°, 300°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320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45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45046"/>
              </a:xfrm>
              <a:prstGeom prst="rect">
                <a:avLst/>
              </a:prstGeom>
              <a:blipFill>
                <a:blip r:embed="rId2"/>
                <a:stretch>
                  <a:fillRect l="-1067" t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78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78968"/>
              </a:xfrm>
              <a:prstGeom prst="rect">
                <a:avLst/>
              </a:prstGeom>
              <a:blipFill>
                <a:blip r:embed="rId3"/>
                <a:stretch>
                  <a:fillRect l="-1067" t="-44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=60°, 240°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24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=204°, 336°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924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78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78968"/>
              </a:xfrm>
              <a:prstGeom prst="rect">
                <a:avLst/>
              </a:prstGeom>
              <a:blipFill>
                <a:blip r:embed="rId2"/>
                <a:stretch>
                  <a:fillRect l="-1067" t="-45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78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78968"/>
              </a:xfrm>
              <a:prstGeom prst="rect">
                <a:avLst/>
              </a:prstGeom>
              <a:blipFill>
                <a:blip r:embed="rId3"/>
                <a:stretch>
                  <a:fillRect l="-1067" t="-44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=60°, 240°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171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=38.7°, 218.7°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426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8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=84.6°, 95.4°, 256.0°, 264.6°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749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Explain why there are no solutions to 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−4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Explain why there are no solutions to 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1781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</a:p>
              <a:p>
                <a:pPr algn="ctr"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No real solutions</a:t>
                </a:r>
              </a:p>
              <a:p>
                <a:pPr algn="ctr"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Or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but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−1≤</m:t>
                    </m:r>
                    <m:func>
                      <m:func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No solutions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1781321"/>
              </a:xfrm>
              <a:prstGeom prst="rect">
                <a:avLst/>
              </a:prstGeom>
              <a:blipFill>
                <a:blip r:embed="rId4"/>
                <a:stretch>
                  <a:fillRect b="-47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78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F6A61B-1EC9-4AD4-BD54-C329EF89154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16101</TotalTime>
  <Words>597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10.4) Simple trigonometric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578</cp:revision>
  <dcterms:created xsi:type="dcterms:W3CDTF">2020-05-18T02:11:06Z</dcterms:created>
  <dcterms:modified xsi:type="dcterms:W3CDTF">2021-09-02T21:14:14Z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