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1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7.png"/><Relationship Id="rId2" Type="http://schemas.openxmlformats.org/officeDocument/2006/relationships/image" Target="../media/image6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0.png"/><Relationship Id="rId2" Type="http://schemas.openxmlformats.org/officeDocument/2006/relationships/image" Target="../media/image6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3.png"/><Relationship Id="rId2" Type="http://schemas.openxmlformats.org/officeDocument/2006/relationships/image" Target="../media/image6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6.png"/><Relationship Id="rId2" Type="http://schemas.openxmlformats.org/officeDocument/2006/relationships/image" Target="../media/image6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10.4) Motion in 2 dimensions</a:t>
            </a:r>
          </a:p>
        </p:txBody>
      </p:sp>
    </p:spTree>
    <p:extLst>
      <p:ext uri="{BB962C8B-B14F-4D97-AF65-F5344CB8AC3E}">
        <p14:creationId xmlns:p14="http://schemas.microsoft.com/office/powerpoint/2010/main" val="412439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represent East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North. A resultant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600" b="0" i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b="0" i="0" dirty="0">
                    <a:latin typeface="Candara" panose="020E0502030303020204" pitchFamily="34" charset="0"/>
                  </a:rPr>
                  <a:t> acts upon a particle of mass 0.25 kg.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acceleration of the particle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magnitude and bearing of the acceleration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1600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represent East and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North. A resultant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acts upon a particle of mass 0.5 kg.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acceleration of the particle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magnitude and bearing of the acceleration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r="-14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113174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+16</m:t>
                        </m:r>
                        <m: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baseline="30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=17.1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Bearing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=020.6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113174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996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77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boat is modelled as a particle of mass 30 kg being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 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−37.5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−0.75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77822"/>
              </a:xfrm>
              <a:prstGeom prst="rect">
                <a:avLst/>
              </a:prstGeom>
              <a:blipFill>
                <a:blip r:embed="rId2"/>
                <a:stretch>
                  <a:fillRect l="-667" t="-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526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boat is modelled as a particle of mass 60 kg being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50 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 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0.8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526333"/>
              </a:xfrm>
              <a:prstGeom prst="rect">
                <a:avLst/>
              </a:prstGeom>
              <a:blipFill>
                <a:blip r:embed="rId3"/>
                <a:stretch>
                  <a:fillRect l="-800" t="-7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98799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=4.3 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98799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36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start from rest and is acted upon by a force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R acts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2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start from rest and is acted upon by a force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R acts on a bearing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135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r="-1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2905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905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8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418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forces,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 on a particle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kg. The resultant of the two forces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acts in a direction which is parallel to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an acceleration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418419"/>
              </a:xfrm>
              <a:prstGeom prst="rect">
                <a:avLst/>
              </a:prstGeom>
              <a:blipFill>
                <a:blip r:embed="rId2"/>
                <a:stretch>
                  <a:fillRect l="-667" r="-933" b="-25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415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forces,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 on a particle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kg. The resultant of the two forces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acts in a direction which is parallel to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moves with an acceleration of magnitude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415598"/>
              </a:xfrm>
              <a:prstGeom prst="rect">
                <a:avLst/>
              </a:prstGeom>
              <a:blipFill>
                <a:blip r:embed="rId3"/>
                <a:stretch>
                  <a:fillRect l="-800" r="-800" b="-2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78266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782669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673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50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17021</TotalTime>
  <Words>684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10.4) Motion in 2 dimensions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600</cp:revision>
  <dcterms:created xsi:type="dcterms:W3CDTF">2020-05-18T02:11:06Z</dcterms:created>
  <dcterms:modified xsi:type="dcterms:W3CDTF">2021-09-04T18:33:12Z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