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669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60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7.png"/><Relationship Id="rId2" Type="http://schemas.openxmlformats.org/officeDocument/2006/relationships/image" Target="../media/image12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5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0.png"/><Relationship Id="rId2" Type="http://schemas.openxmlformats.org/officeDocument/2006/relationships/image" Target="../media/image12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6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3.png"/><Relationship Id="rId2" Type="http://schemas.openxmlformats.org/officeDocument/2006/relationships/image" Target="../media/image12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6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6.png"/><Relationship Id="rId2" Type="http://schemas.openxmlformats.org/officeDocument/2006/relationships/image" Target="../media/image126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10.4) Applications to modelling</a:t>
            </a:r>
          </a:p>
        </p:txBody>
      </p:sp>
    </p:spTree>
    <p:extLst>
      <p:ext uri="{BB962C8B-B14F-4D97-AF65-F5344CB8AC3E}">
        <p14:creationId xmlns:p14="http://schemas.microsoft.com/office/powerpoint/2010/main" val="10804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price of a car in £s,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000 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58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00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the model to find the value, to the nearest hundred £s, of the car 5 years after purchase.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2" r="-133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price of a car in £s,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=15000 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the model to find the value, to the nearest hundred £s, of the car 10 years after purchase.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1047" r="-133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24519"/>
                <a:ext cx="45720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£3500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4519"/>
                <a:ext cx="4572000" cy="307777"/>
              </a:xfrm>
              <a:prstGeom prst="rect">
                <a:avLst/>
              </a:prstGeom>
              <a:blipFill>
                <a:blip r:embed="rId4"/>
                <a:stretch>
                  <a:fillRect l="-400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price of a car in £s,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000 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58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00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the model to find the value, to the nearest hundred £s, of the car 5 years after purchase.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a root between 7 and 8.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r="-133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price of a car in £s,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=15000 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the model to find the value, to the nearest hundred £s, of the car 10 years after purchase.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a root between 19 and 20.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881" r="-133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39963"/>
                <a:ext cx="4572000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e>
                      </m:d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=543.11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=−331.55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Change of sign and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continuous in the interval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19, 20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root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39963"/>
                <a:ext cx="4572000" cy="1384995"/>
              </a:xfrm>
              <a:prstGeom prst="rect">
                <a:avLst/>
              </a:prstGeom>
              <a:blipFill>
                <a:blip r:embed="rId4"/>
                <a:stretch>
                  <a:fillRect l="-400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16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price of a car in £s,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000 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58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00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the model to find the value, to the nearest hundred £s, of the car 5 years after purchase.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a root between 7 and 8.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Taking 7.5 as a first approximation, apply the Newton-Raphson method once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obtain a second approximation for the time when the value of the car is zero. Give your answer to 3 decimal places.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 l="-400" t="-542" r="-133" b="-16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price of a car in £s,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=15000 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the model to find the value, to the nearest hundred £s, of the car 10 years after purchase.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a root between 19 and 20.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Taking 19.5 as a first approximation, apply the Newton-Raphson method once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obtain a second approximation for the time when the value of the car is zero. Give your answer to 3 decimal places.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246769"/>
              </a:xfrm>
              <a:prstGeom prst="rect">
                <a:avLst/>
              </a:prstGeom>
              <a:blipFill>
                <a:blip r:embed="rId3"/>
                <a:stretch>
                  <a:fillRect l="-400" t="-543" r="-133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701737"/>
                <a:ext cx="4572000" cy="17352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15 000</m:t>
                          </m:r>
                        </m:e>
                      </m:d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func>
                        </m:e>
                      </m:d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19.5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=15000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19.5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19.5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GB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=25.0693…</m:t>
                    </m:r>
                  </m:oMath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19.5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=15000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19.5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func>
                        </m:e>
                      </m:d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19.5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      =−893.3009…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19.5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19.5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19.5</m:t>
                            </m:r>
                          </m:e>
                        </m:d>
                      </m:den>
                    </m:f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=19.528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01737"/>
                <a:ext cx="4572000" cy="1735283"/>
              </a:xfrm>
              <a:prstGeom prst="rect">
                <a:avLst/>
              </a:prstGeom>
              <a:blipFill>
                <a:blip r:embed="rId4"/>
                <a:stretch>
                  <a:fillRect l="-400" t="-7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79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price of a car in £s,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000 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58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00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the model to find the value, to the nearest hundred £s, of the car 5 years after purchase.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a root between 7 and 8.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Taking 7.5 as a first approximation, apply the Newton-Raphson method once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obtain a second approximation for the time when the value of the car is zero. Give your answer to 3 decimal places.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Criticise this model with respect to the value of the car as it gets older.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677656"/>
              </a:xfrm>
              <a:prstGeom prst="rect">
                <a:avLst/>
              </a:prstGeom>
              <a:blipFill>
                <a:blip r:embed="rId2"/>
                <a:stretch>
                  <a:fillRect l="-400" t="-456" r="-133" b="-1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price of a car in £s,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=15000 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the model to find the value, to the nearest hundred £s, of the car 10 years after purchase.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a root between 19 and 20.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Taking 19.5 as a first approximation, apply the Newton-Raphson method once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obtain a second approximation for the time when the value of the car is zero. Give your answer to 3 decimal places.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Criticise this model with respect to the value of the car as it gets older.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677656"/>
              </a:xfrm>
              <a:prstGeom prst="rect">
                <a:avLst/>
              </a:prstGeom>
              <a:blipFill>
                <a:blip r:embed="rId3"/>
                <a:stretch>
                  <a:fillRect l="-400" t="-456" r="-133" b="-1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507DA73-C2D2-46BC-952C-9230E7B9C1D1}"/>
              </a:ext>
            </a:extLst>
          </p:cNvPr>
          <p:cNvSpPr/>
          <p:nvPr/>
        </p:nvSpPr>
        <p:spPr>
          <a:xfrm>
            <a:off x="4572000" y="3132624"/>
            <a:ext cx="457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andara" panose="020E0502030303020204" pitchFamily="34" charset="0"/>
              </a:rPr>
              <a:t>(d) In reality, the car can never have a negative value so this model is not reasonable for cars that are approximately 20 or more years old.</a:t>
            </a:r>
          </a:p>
        </p:txBody>
      </p:sp>
    </p:spTree>
    <p:extLst>
      <p:ext uri="{BB962C8B-B14F-4D97-AF65-F5344CB8AC3E}">
        <p14:creationId xmlns:p14="http://schemas.microsoft.com/office/powerpoint/2010/main" val="71873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A78E4A-4970-4C24-B8EA-AD9FA23C593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20786</TotalTime>
  <Words>1054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10.4) Applications to modelling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528</cp:revision>
  <dcterms:created xsi:type="dcterms:W3CDTF">2020-05-18T02:11:06Z</dcterms:created>
  <dcterms:modified xsi:type="dcterms:W3CDTF">2021-09-05T10:52:09Z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