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7783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43.png"/><Relationship Id="rId2" Type="http://schemas.openxmlformats.org/officeDocument/2006/relationships/image" Target="../media/image94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5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45.png"/><Relationship Id="rId2" Type="http://schemas.openxmlformats.org/officeDocument/2006/relationships/image" Target="../media/image94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47.png"/><Relationship Id="rId2" Type="http://schemas.openxmlformats.org/officeDocument/2006/relationships/image" Target="../media/image946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49.png"/><Relationship Id="rId2" Type="http://schemas.openxmlformats.org/officeDocument/2006/relationships/image" Target="../media/image94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6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52.png"/><Relationship Id="rId2" Type="http://schemas.openxmlformats.org/officeDocument/2006/relationships/image" Target="../media/image95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6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55.png"/><Relationship Id="rId2" Type="http://schemas.openxmlformats.org/officeDocument/2006/relationships/image" Target="../media/image95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58.png"/><Relationship Id="rId2" Type="http://schemas.openxmlformats.org/officeDocument/2006/relationships/image" Target="../media/image956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60.png"/><Relationship Id="rId2" Type="http://schemas.openxmlformats.org/officeDocument/2006/relationships/image" Target="../media/image959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70.png"/><Relationship Id="rId2" Type="http://schemas.openxmlformats.org/officeDocument/2006/relationships/image" Target="../media/image969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3827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−10</m:t>
                              </m:r>
                            </m:e>
                          </m:d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(3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−10)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382721"/>
              </a:xfrm>
              <a:prstGeom prst="rect">
                <a:avLst/>
              </a:prstGeom>
              <a:blipFill>
                <a:blip r:embed="rId2"/>
                <a:stretch>
                  <a:fillRect l="-1067" t="-901" b="-5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97167" y="457199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167" y="457199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03530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03530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6290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524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1−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e>
                              <m:sup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fNam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≡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524246"/>
              </a:xfrm>
              <a:prstGeom prst="rect">
                <a:avLst/>
              </a:prstGeom>
              <a:blipFill>
                <a:blip r:embed="rId2"/>
                <a:stretch>
                  <a:fillRect l="-1067" b="-69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97167" y="457199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1−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i="1">
                        <a:latin typeface="Cambria Math" panose="02040503050406030204" pitchFamily="18" charset="0"/>
                      </a:rPr>
                      <m:t>≡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167" y="457199"/>
                <a:ext cx="4572000" cy="369332"/>
              </a:xfrm>
              <a:prstGeom prst="rect">
                <a:avLst/>
              </a:prstGeom>
              <a:blipFill>
                <a:blip r:embed="rId3"/>
                <a:stretch>
                  <a:fillRect l="-1067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72000" y="966165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b="0" dirty="0">
                <a:solidFill>
                  <a:srgbClr val="FF0000"/>
                </a:solidFill>
                <a:latin typeface="Candara" panose="020E0502030303020204" pitchFamily="34" charset="0"/>
                <a:ea typeface="Cambria Math" panose="02040503050406030204" pitchFamily="18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1912931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524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≡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1−2</m:t>
                        </m:r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e>
                              <m:sup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524246"/>
              </a:xfrm>
              <a:prstGeom prst="rect">
                <a:avLst/>
              </a:prstGeom>
              <a:blipFill>
                <a:blip r:embed="rId2"/>
                <a:stretch>
                  <a:fillRect l="-1067" b="-69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97167" y="457199"/>
                <a:ext cx="4572000" cy="485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≡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func>
                          <m:func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167" y="457199"/>
                <a:ext cx="4572000" cy="485005"/>
              </a:xfrm>
              <a:prstGeom prst="rect">
                <a:avLst/>
              </a:prstGeom>
              <a:blipFill>
                <a:blip r:embed="rId3"/>
                <a:stretch>
                  <a:fillRect l="-1067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72000" y="966165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b="0" dirty="0">
                <a:solidFill>
                  <a:srgbClr val="FF0000"/>
                </a:solidFill>
                <a:latin typeface="Candara" panose="020E0502030303020204" pitchFamily="34" charset="0"/>
                <a:ea typeface="Cambria Math" panose="02040503050406030204" pitchFamily="18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3291155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Simplify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10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69332"/>
              </a:xfrm>
              <a:prstGeom prst="rect">
                <a:avLst/>
              </a:prstGeom>
              <a:blipFill>
                <a:blip r:embed="rId2"/>
                <a:stretch>
                  <a:fillRect l="-1067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97167" y="457199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Simplify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5−5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167" y="457199"/>
                <a:ext cx="4572000" cy="369332"/>
              </a:xfrm>
              <a:prstGeom prst="rect">
                <a:avLst/>
              </a:prstGeom>
              <a:blipFill>
                <a:blip r:embed="rId3"/>
                <a:stretch>
                  <a:fillRect l="-1067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966165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func>
                        <m:func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966165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9619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43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func>
                                <m:func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GB" b="0" i="0" smtClean="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e>
                                    <m:sup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e>
                          </m:rad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43913"/>
              </a:xfrm>
              <a:prstGeom prst="rect">
                <a:avLst/>
              </a:prstGeom>
              <a:blipFill>
                <a:blip r:embed="rId2"/>
                <a:stretch>
                  <a:fillRect l="-1067" t="-3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943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func>
                                <m:func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GB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e>
                                    <m:sup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e>
                          </m:rad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943913"/>
              </a:xfrm>
              <a:prstGeom prst="rect">
                <a:avLst/>
              </a:prstGeom>
              <a:blipFill>
                <a:blip r:embed="rId3"/>
                <a:stretch>
                  <a:fillRect l="-1067" t="-3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396649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96649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3186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22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that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≡1−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tan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22176"/>
              </a:xfrm>
              <a:prstGeom prst="rect">
                <a:avLst/>
              </a:prstGeom>
              <a:blipFill>
                <a:blip r:embed="rId2"/>
                <a:stretch>
                  <a:fillRect l="-1067" t="-33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943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that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≡1−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943913"/>
              </a:xfrm>
              <a:prstGeom prst="rect">
                <a:avLst/>
              </a:prstGeom>
              <a:blipFill>
                <a:blip r:embed="rId3"/>
                <a:stretch>
                  <a:fillRect l="-1067" t="-3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72000" y="1396649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b="0" dirty="0">
                <a:solidFill>
                  <a:srgbClr val="FF0000"/>
                </a:solidFill>
                <a:latin typeface="Candara" panose="020E0502030303020204" pitchFamily="34" charset="0"/>
                <a:ea typeface="Cambria Math" panose="02040503050406030204" pitchFamily="18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2828753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1190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that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fName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func>
                                <m:func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GB" b="0" i="0" smtClean="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e>
                                    <m:sup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rad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≡1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119024"/>
              </a:xfrm>
              <a:prstGeom prst="rect">
                <a:avLst/>
              </a:prstGeom>
              <a:blipFill>
                <a:blip r:embed="rId2"/>
                <a:stretch>
                  <a:fillRect l="-1067" t="-2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943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that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func>
                                <m:func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GB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e>
                                    <m:sup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rad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≡1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943913"/>
              </a:xfrm>
              <a:prstGeom prst="rect">
                <a:avLst/>
              </a:prstGeom>
              <a:blipFill>
                <a:blip r:embed="rId3"/>
                <a:stretch>
                  <a:fillRect l="-1067" t="-3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72000" y="1396649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b="0" dirty="0">
                <a:solidFill>
                  <a:srgbClr val="FF0000"/>
                </a:solidFill>
                <a:latin typeface="Candara" panose="020E0502030303020204" pitchFamily="34" charset="0"/>
                <a:ea typeface="Cambria Math" panose="02040503050406030204" pitchFamily="18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3018365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879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that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87935"/>
              </a:xfrm>
              <a:prstGeom prst="rect">
                <a:avLst/>
              </a:prstGeom>
              <a:blipFill>
                <a:blip r:embed="rId2"/>
                <a:stretch>
                  <a:fillRect l="-1067" t="-34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8897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that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889795"/>
              </a:xfrm>
              <a:prstGeom prst="rect">
                <a:avLst/>
              </a:prstGeom>
              <a:blipFill>
                <a:blip r:embed="rId3"/>
                <a:stretch>
                  <a:fillRect l="-1067" t="-34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72000" y="1396649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b="0" dirty="0">
                <a:solidFill>
                  <a:srgbClr val="FF0000"/>
                </a:solidFill>
                <a:latin typeface="Candara" panose="020E0502030303020204" pitchFamily="34" charset="0"/>
                <a:ea typeface="Cambria Math" panose="02040503050406030204" pitchFamily="18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1517032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=4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=5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show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25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+16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=400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=3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=2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show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4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+9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=36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72000" y="1396649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b="0" dirty="0">
                <a:solidFill>
                  <a:srgbClr val="FF0000"/>
                </a:solidFill>
                <a:latin typeface="Candara" panose="020E0502030303020204" pitchFamily="34" charset="0"/>
                <a:ea typeface="Cambria Math" panose="02040503050406030204" pitchFamily="18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1419667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273DFCA-48CC-4E8C-83B8-6BF9D3C5B1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9539B0A-5FE8-43E8-BE85-C119F7877C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5F6A61B-1EC9-4AD4-BD54-C329EF891545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16100</TotalTime>
  <Words>650</Words>
  <Application>Microsoft Office PowerPoint</Application>
  <PresentationFormat>On-screen Show (4:3)</PresentationFormat>
  <Paragraphs>64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Cambria Math</vt:lpstr>
      <vt:lpstr>Candara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577</cp:revision>
  <dcterms:created xsi:type="dcterms:W3CDTF">2020-05-18T02:11:06Z</dcterms:created>
  <dcterms:modified xsi:type="dcterms:W3CDTF">2021-09-02T21:13:20Z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