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78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3.png"/><Relationship Id="rId2" Type="http://schemas.openxmlformats.org/officeDocument/2006/relationships/image" Target="../media/image9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5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5.png"/><Relationship Id="rId2" Type="http://schemas.openxmlformats.org/officeDocument/2006/relationships/image" Target="../media/image94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7.png"/><Relationship Id="rId2" Type="http://schemas.openxmlformats.org/officeDocument/2006/relationships/image" Target="../media/image94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9.png"/><Relationship Id="rId2" Type="http://schemas.openxmlformats.org/officeDocument/2006/relationships/image" Target="../media/image9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6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2.png"/><Relationship Id="rId2" Type="http://schemas.openxmlformats.org/officeDocument/2006/relationships/image" Target="../media/image9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6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5.png"/><Relationship Id="rId2" Type="http://schemas.openxmlformats.org/officeDocument/2006/relationships/image" Target="../media/image95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8.png"/><Relationship Id="rId2" Type="http://schemas.openxmlformats.org/officeDocument/2006/relationships/image" Target="../media/image95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0.png"/><Relationship Id="rId2" Type="http://schemas.openxmlformats.org/officeDocument/2006/relationships/image" Target="../media/image95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0.png"/><Relationship Id="rId2" Type="http://schemas.openxmlformats.org/officeDocument/2006/relationships/image" Target="../media/image96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−10</m:t>
                              </m:r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2721"/>
              </a:xfrm>
              <a:prstGeom prst="rect">
                <a:avLst/>
              </a:prstGeom>
              <a:blipFill>
                <a:blip r:embed="rId2"/>
                <a:stretch>
                  <a:fillRect l="-1067" t="-901" b="-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3530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3530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2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24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24246"/>
              </a:xfrm>
              <a:prstGeom prst="rect">
                <a:avLst/>
              </a:prstGeom>
              <a:blipFill>
                <a:blip r:embed="rId2"/>
                <a:stretch>
                  <a:fillRect l="-1067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1−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96616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9129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24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24246"/>
              </a:xfrm>
              <a:prstGeom prst="rect">
                <a:avLst/>
              </a:prstGeom>
              <a:blipFill>
                <a:blip r:embed="rId2"/>
                <a:stretch>
                  <a:fillRect l="-1067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485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485005"/>
              </a:xfrm>
              <a:prstGeom prst="rect">
                <a:avLst/>
              </a:prstGeom>
              <a:blipFill>
                <a:blip r:embed="rId3"/>
                <a:stretch>
                  <a:fillRect l="-106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96616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2911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5−5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966165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661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61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43913"/>
              </a:xfrm>
              <a:prstGeom prst="rect">
                <a:avLst/>
              </a:prstGeom>
              <a:blipFill>
                <a:blip r:embed="rId2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blipFill>
                <a:blip r:embed="rId3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6649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664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18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2176"/>
              </a:xfrm>
              <a:prstGeom prst="rect">
                <a:avLst/>
              </a:prstGeom>
              <a:blipFill>
                <a:blip r:embed="rId2"/>
                <a:stretch>
                  <a:fillRect l="-1067" t="-3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blipFill>
                <a:blip r:embed="rId3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966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82875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1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≡1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19024"/>
              </a:xfrm>
              <a:prstGeom prst="rect">
                <a:avLst/>
              </a:prstGeom>
              <a:blipFill>
                <a:blip r:embed="rId2"/>
                <a:stretch>
                  <a:fillRect l="-1067" t="-2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≡1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blipFill>
                <a:blip r:embed="rId3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966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01836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87935"/>
              </a:xfrm>
              <a:prstGeom prst="rect">
                <a:avLst/>
              </a:prstGeom>
              <a:blipFill>
                <a:blip r:embed="rId2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9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979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966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51703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25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+16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966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4196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16100</TotalTime>
  <Words>650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2021-09-02T21:13:20Z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