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30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2.png"/><Relationship Id="rId2" Type="http://schemas.openxmlformats.org/officeDocument/2006/relationships/image" Target="../media/image9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4.png"/><Relationship Id="rId2" Type="http://schemas.openxmlformats.org/officeDocument/2006/relationships/image" Target="../media/image9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7.png"/><Relationship Id="rId2" Type="http://schemas.openxmlformats.org/officeDocument/2006/relationships/image" Target="../media/image9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acute, find the exact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blipFill>
                <a:blip r:embed="rId2"/>
                <a:stretch>
                  <a:fillRect l="-1067" b="-8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exact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blipFill>
                <a:blip r:embed="rId3"/>
                <a:stretch>
                  <a:fillRect l="-1067" r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676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676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50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blipFill>
                <a:blip r:embed="rId2"/>
                <a:stretch>
                  <a:fillRect l="-1067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blipFill>
                <a:blip r:embed="rId3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611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6117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46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blipFill>
                <a:blip r:embed="rId2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85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acute,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85536"/>
              </a:xfrm>
              <a:prstGeom prst="rect">
                <a:avLst/>
              </a:prstGeom>
              <a:blipFill>
                <a:blip r:embed="rId3"/>
                <a:stretch>
                  <a:fillRect l="-1067" b="-8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1132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1132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0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16099</TotalTime>
  <Words>242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2021-09-02T21:12:11Z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