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24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2.png"/><Relationship Id="rId2" Type="http://schemas.openxmlformats.org/officeDocument/2006/relationships/image" Target="../media/image12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5.png"/><Relationship Id="rId2" Type="http://schemas.openxmlformats.org/officeDocument/2006/relationships/image" Target="../media/image12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4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8.png"/><Relationship Id="rId2" Type="http://schemas.openxmlformats.org/officeDocument/2006/relationships/image" Target="../media/image12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4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1.png"/><Relationship Id="rId2" Type="http://schemas.openxmlformats.org/officeDocument/2006/relationships/image" Target="../media/image12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5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4.png"/><Relationship Id="rId2" Type="http://schemas.openxmlformats.org/officeDocument/2006/relationships/image" Target="../media/image12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10.3) The Newton-Raphson method</a:t>
            </a:r>
          </a:p>
        </p:txBody>
      </p:sp>
    </p:spTree>
    <p:extLst>
      <p:ext uri="{BB962C8B-B14F-4D97-AF65-F5344CB8AC3E}">
        <p14:creationId xmlns:p14="http://schemas.microsoft.com/office/powerpoint/2010/main" val="288298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Newton-Raphson process, state the recurrence relation for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8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80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sz="180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sz="180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8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078313"/>
              </a:xfrm>
              <a:prstGeom prst="rect">
                <a:avLst/>
              </a:prstGeom>
              <a:blipFill>
                <a:blip r:embed="rId2"/>
                <a:stretch>
                  <a:fillRect l="-1067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Newton-Raphson process, state the recurrence relation for the following functions: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078313"/>
              </a:xfrm>
              <a:prstGeom prst="rect">
                <a:avLst/>
              </a:prstGeom>
              <a:blipFill>
                <a:blip r:embed="rId3"/>
                <a:stretch>
                  <a:fillRect l="-1067" t="-7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13438"/>
                <a:ext cx="4572000" cy="4634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3438"/>
                <a:ext cx="4572000" cy="4634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63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three iterations of the Newton-Raphson process, starting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solve the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three iterations of the Newton-Raphson process, starting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solve the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23653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=1+</m:t>
                    </m:r>
                    <m:func>
                      <m:func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=0.5−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0.5−</m:t>
                        </m:r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0.5</m:t>
                            </m:r>
                          </m:e>
                        </m:d>
                      </m:num>
                      <m:den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0.5</m:t>
                            </m:r>
                          </m:e>
                        </m:d>
                      </m:den>
                    </m:f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=0.7552224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=0.7391412</m:t>
                    </m:r>
                  </m:oMath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=0.7390851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=0.739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2365391"/>
              </a:xfrm>
              <a:prstGeom prst="rect">
                <a:avLst/>
              </a:prstGeom>
              <a:blipFill>
                <a:blip r:embed="rId4"/>
                <a:stretch>
                  <a:fillRect l="-1067" t="-1546" b="-3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42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272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[−2, −3]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Taking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−2.5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as a first approximation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apply the Newton-Raphson process once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obtain a second approximation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 your answer to 2 decimal places.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272930"/>
              </a:xfrm>
              <a:prstGeom prst="rect">
                <a:avLst/>
              </a:prstGeom>
              <a:blipFill>
                <a:blip r:embed="rId2"/>
                <a:stretch>
                  <a:fillRect l="-1067" b="-3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272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[−2, −1]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Taking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−1.5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as a first approximation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apply the Newton-Raphson process once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obtain a second approximation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 your answer to 2 decimal places.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272930"/>
              </a:xfrm>
              <a:prstGeom prst="rect">
                <a:avLst/>
              </a:prstGeom>
              <a:blipFill>
                <a:blip r:embed="rId3"/>
                <a:stretch>
                  <a:fillRect l="-1067" b="-34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707117"/>
                <a:ext cx="4572000" cy="1790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=−1.5 −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1.40625</m:t>
                        </m:r>
                      </m:num>
                      <m:den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−12.5</m:t>
                        </m:r>
                      </m:den>
                    </m:f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−1.3875…</m:t>
                    </m:r>
                  </m:oMath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1.39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07117"/>
                <a:ext cx="4572000" cy="1790234"/>
              </a:xfrm>
              <a:prstGeom prst="rect">
                <a:avLst/>
              </a:prstGeom>
              <a:blipFill>
                <a:blip r:embed="rId4"/>
                <a:stretch>
                  <a:fillRect b="-4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83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274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=11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[0, 1]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Taking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as a first approximation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apply the Newton-Raphson process once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obtain a second approximation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 your answer to 3 decimal places.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274725"/>
              </a:xfrm>
              <a:prstGeom prst="rect">
                <a:avLst/>
              </a:prstGeom>
              <a:blipFill>
                <a:blip r:embed="rId2"/>
                <a:stretch>
                  <a:fillRect l="-1067" r="-1867" b="-3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274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Taking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as a first approximation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apply the Newton-Raphson process once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obtain a second approximation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 your answer to 3 decimal places.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274725"/>
              </a:xfrm>
              <a:prstGeom prst="rect">
                <a:avLst/>
              </a:prstGeom>
              <a:blipFill>
                <a:blip r:embed="rId3"/>
                <a:stretch>
                  <a:fillRect l="-1067" b="-3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707117"/>
                <a:ext cx="4572000" cy="2089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GB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GB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1.4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0.2677…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16.4174…</m:t>
                        </m:r>
                      </m:den>
                    </m:f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1.38369…</m:t>
                    </m:r>
                  </m:oMath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1.384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07117"/>
                <a:ext cx="4572000" cy="2089418"/>
              </a:xfrm>
              <a:prstGeom prst="rect">
                <a:avLst/>
              </a:prstGeom>
              <a:blipFill>
                <a:blip r:embed="rId4"/>
                <a:stretch>
                  <a:fillRect b="-37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83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why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not suitable to use as a first approximation to the roots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applying the Newton-Raphson method.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r="-17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why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not suitable to use as a first approximation to the roots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applying the Newton-Raphson method.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r="-17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50772"/>
                <a:ext cx="4572000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+7=0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=−3.5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Turning point at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=−3.5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−3.5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You cannot divide by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in the Newton-Raphson method.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Also the tangent to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=−3.5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would be horizontal, and therefore never intersect the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0772"/>
                <a:ext cx="4572000" cy="2308324"/>
              </a:xfrm>
              <a:prstGeom prst="rect">
                <a:avLst/>
              </a:prstGeom>
              <a:blipFill>
                <a:blip r:embed="rId4"/>
                <a:stretch>
                  <a:fillRect l="-1067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80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A78E4A-4970-4C24-B8EA-AD9FA23C593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20785</TotalTime>
  <Words>1151</Words>
  <Application>Microsoft Office PowerPoint</Application>
  <PresentationFormat>On-screen Show (4:3)</PresentationFormat>
  <Paragraphs>100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10.3) The Newton-Raphson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527</cp:revision>
  <dcterms:created xsi:type="dcterms:W3CDTF">2020-05-18T02:11:06Z</dcterms:created>
  <dcterms:modified xsi:type="dcterms:W3CDTF">2021-09-05T10:51:05Z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